
<file path=[Content_Types].xml><?xml version="1.0" encoding="utf-8"?>
<Types xmlns="http://schemas.openxmlformats.org/package/2006/content-types">
  <Default Extension="xml" ContentType="application/xml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"/>
  </p:notesMasterIdLst>
  <p:sldIdLst>
    <p:sldId id="276" r:id="rId2"/>
  </p:sldIdLst>
  <p:sldSz cx="24384000" cy="13716000"/>
  <p:notesSz cx="6858000" cy="9144000"/>
  <p:defaultTextStyle>
    <a:lvl1pPr algn="ctr" defTabSz="584200">
      <a:defRPr sz="5000">
        <a:solidFill>
          <a:srgbClr val="FFFFFF"/>
        </a:solidFill>
        <a:latin typeface="+mn-lt"/>
        <a:ea typeface="+mn-ea"/>
        <a:cs typeface="+mn-cs"/>
        <a:sym typeface="Helvetica Light"/>
      </a:defRPr>
    </a:lvl1pPr>
    <a:lvl2pPr indent="228600" algn="ctr" defTabSz="584200">
      <a:defRPr sz="5000">
        <a:solidFill>
          <a:srgbClr val="FFFFFF"/>
        </a:solidFill>
        <a:latin typeface="+mn-lt"/>
        <a:ea typeface="+mn-ea"/>
        <a:cs typeface="+mn-cs"/>
        <a:sym typeface="Helvetica Light"/>
      </a:defRPr>
    </a:lvl2pPr>
    <a:lvl3pPr indent="457200" algn="ctr" defTabSz="584200">
      <a:defRPr sz="5000">
        <a:solidFill>
          <a:srgbClr val="FFFFFF"/>
        </a:solidFill>
        <a:latin typeface="+mn-lt"/>
        <a:ea typeface="+mn-ea"/>
        <a:cs typeface="+mn-cs"/>
        <a:sym typeface="Helvetica Light"/>
      </a:defRPr>
    </a:lvl3pPr>
    <a:lvl4pPr indent="685800" algn="ctr" defTabSz="584200">
      <a:defRPr sz="5000">
        <a:solidFill>
          <a:srgbClr val="FFFFFF"/>
        </a:solidFill>
        <a:latin typeface="+mn-lt"/>
        <a:ea typeface="+mn-ea"/>
        <a:cs typeface="+mn-cs"/>
        <a:sym typeface="Helvetica Light"/>
      </a:defRPr>
    </a:lvl4pPr>
    <a:lvl5pPr indent="914400" algn="ctr" defTabSz="584200">
      <a:defRPr sz="5000">
        <a:solidFill>
          <a:srgbClr val="FFFFFF"/>
        </a:solidFill>
        <a:latin typeface="+mn-lt"/>
        <a:ea typeface="+mn-ea"/>
        <a:cs typeface="+mn-cs"/>
        <a:sym typeface="Helvetica Light"/>
      </a:defRPr>
    </a:lvl5pPr>
    <a:lvl6pPr indent="1143000" algn="ctr" defTabSz="584200">
      <a:defRPr sz="5000">
        <a:solidFill>
          <a:srgbClr val="FFFFFF"/>
        </a:solidFill>
        <a:latin typeface="+mn-lt"/>
        <a:ea typeface="+mn-ea"/>
        <a:cs typeface="+mn-cs"/>
        <a:sym typeface="Helvetica Light"/>
      </a:defRPr>
    </a:lvl6pPr>
    <a:lvl7pPr indent="1371600" algn="ctr" defTabSz="584200">
      <a:defRPr sz="5000">
        <a:solidFill>
          <a:srgbClr val="FFFFFF"/>
        </a:solidFill>
        <a:latin typeface="+mn-lt"/>
        <a:ea typeface="+mn-ea"/>
        <a:cs typeface="+mn-cs"/>
        <a:sym typeface="Helvetica Light"/>
      </a:defRPr>
    </a:lvl7pPr>
    <a:lvl8pPr indent="1600200" algn="ctr" defTabSz="584200">
      <a:defRPr sz="5000">
        <a:solidFill>
          <a:srgbClr val="FFFFFF"/>
        </a:solidFill>
        <a:latin typeface="+mn-lt"/>
        <a:ea typeface="+mn-ea"/>
        <a:cs typeface="+mn-cs"/>
        <a:sym typeface="Helvetica Light"/>
      </a:defRPr>
    </a:lvl8pPr>
    <a:lvl9pPr indent="1828800" algn="ctr" defTabSz="584200">
      <a:defRPr sz="5000">
        <a:solidFill>
          <a:srgbClr val="FFFFFF"/>
        </a:solidFill>
        <a:latin typeface="+mn-lt"/>
        <a:ea typeface="+mn-ea"/>
        <a:cs typeface="+mn-cs"/>
        <a:sym typeface="Helvetica Light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83D1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D6D7D6"/>
              </a:solidFill>
              <a:prstDash val="solid"/>
              <a:miter lim="400000"/>
            </a:ln>
          </a:left>
          <a:right>
            <a:ln w="12700" cap="flat">
              <a:solidFill>
                <a:srgbClr val="D6D7D6"/>
              </a:solidFill>
              <a:prstDash val="solid"/>
              <a:miter lim="400000"/>
            </a:ln>
          </a:right>
          <a:top>
            <a:ln w="12700" cap="flat">
              <a:solidFill>
                <a:srgbClr val="D6D7D6"/>
              </a:solidFill>
              <a:prstDash val="solid"/>
              <a:miter lim="400000"/>
            </a:ln>
          </a:top>
          <a:bottom>
            <a:ln w="12700" cap="flat">
              <a:solidFill>
                <a:srgbClr val="D6D7D6"/>
              </a:solidFill>
              <a:prstDash val="solid"/>
              <a:miter lim="400000"/>
            </a:ln>
          </a:bottom>
          <a:insideH>
            <a:ln w="127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73C0FC">
              <a:alpha val="26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D6D6D6"/>
              </a:solidFill>
              <a:prstDash val="solid"/>
              <a:miter lim="400000"/>
            </a:ln>
          </a:left>
          <a:right>
            <a:ln w="25400" cap="flat">
              <a:solidFill>
                <a:srgbClr val="D6D7D6"/>
              </a:solidFill>
              <a:prstDash val="solid"/>
              <a:miter lim="400000"/>
            </a:ln>
          </a:right>
          <a:top>
            <a:ln w="12700" cap="flat">
              <a:solidFill>
                <a:srgbClr val="D6D7D6"/>
              </a:solidFill>
              <a:prstDash val="solid"/>
              <a:miter lim="400000"/>
            </a:ln>
          </a:top>
          <a:bottom>
            <a:ln w="12700" cap="flat">
              <a:solidFill>
                <a:srgbClr val="D6D7D6"/>
              </a:solidFill>
              <a:prstDash val="solid"/>
              <a:miter lim="400000"/>
            </a:ln>
          </a:bottom>
          <a:insideH>
            <a:ln w="127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solidFill>
            <a:srgbClr val="1497FC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D6D7D6"/>
              </a:solidFill>
              <a:prstDash val="solid"/>
              <a:miter lim="400000"/>
            </a:ln>
          </a:left>
          <a:right>
            <a:ln w="12700" cap="flat">
              <a:solidFill>
                <a:srgbClr val="D6D7D6"/>
              </a:solidFill>
              <a:prstDash val="solid"/>
              <a:miter lim="400000"/>
            </a:ln>
          </a:right>
          <a:top>
            <a:ln w="25400" cap="flat">
              <a:solidFill>
                <a:srgbClr val="D6D7D6"/>
              </a:solidFill>
              <a:prstDash val="solid"/>
              <a:miter lim="400000"/>
            </a:ln>
          </a:top>
          <a:bottom>
            <a:ln w="12700" cap="flat">
              <a:solidFill>
                <a:srgbClr val="D6D6D6"/>
              </a:solidFill>
              <a:prstDash val="solid"/>
              <a:miter lim="400000"/>
            </a:ln>
          </a:bottom>
          <a:insideH>
            <a:ln w="127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solidFill>
            <a:srgbClr val="0065C1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D6D7D6"/>
              </a:solidFill>
              <a:prstDash val="solid"/>
              <a:miter lim="400000"/>
            </a:ln>
          </a:left>
          <a:right>
            <a:ln w="12700" cap="flat">
              <a:solidFill>
                <a:srgbClr val="D6D7D6"/>
              </a:solidFill>
              <a:prstDash val="solid"/>
              <a:miter lim="400000"/>
            </a:ln>
          </a:right>
          <a:top>
            <a:ln w="12700" cap="flat">
              <a:solidFill>
                <a:srgbClr val="D6D6D6"/>
              </a:solidFill>
              <a:prstDash val="solid"/>
              <a:miter lim="400000"/>
            </a:ln>
          </a:top>
          <a:bottom>
            <a:ln w="25400" cap="flat">
              <a:solidFill>
                <a:srgbClr val="D6D7D6"/>
              </a:solidFill>
              <a:prstDash val="solid"/>
              <a:miter lim="400000"/>
            </a:ln>
          </a:bottom>
          <a:insideH>
            <a:ln w="127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solidFill>
            <a:srgbClr val="0065C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929292"/>
              </a:solidFill>
              <a:prstDash val="solid"/>
              <a:miter lim="400000"/>
            </a:ln>
          </a:left>
          <a:right>
            <a:ln w="127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solidFill>
                <a:srgbClr val="929292"/>
              </a:solidFill>
              <a:prstDash val="solid"/>
              <a:miter lim="400000"/>
            </a:ln>
          </a:top>
          <a:bottom>
            <a:ln w="12700" cap="flat">
              <a:solidFill>
                <a:srgbClr val="929292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8EA5CB">
              <a:alpha val="25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25400" cap="flat">
              <a:solidFill>
                <a:srgbClr val="929292"/>
              </a:solidFill>
              <a:prstDash val="solid"/>
              <a:miter lim="400000"/>
            </a:ln>
          </a:right>
          <a:top>
            <a:ln w="25400" cap="flat">
              <a:solidFill>
                <a:srgbClr val="929292"/>
              </a:solidFill>
              <a:prstDash val="solid"/>
              <a:miter lim="400000"/>
            </a:ln>
          </a:top>
          <a:bottom>
            <a:ln w="25400" cap="flat">
              <a:solidFill>
                <a:srgbClr val="929292"/>
              </a:solidFill>
              <a:prstDash val="solid"/>
              <a:miter lim="400000"/>
            </a:ln>
          </a:bottom>
          <a:insideH>
            <a:ln w="25400" cap="flat">
              <a:solidFill>
                <a:srgbClr val="929292"/>
              </a:solidFill>
              <a:prstDash val="solid"/>
              <a:miter lim="400000"/>
            </a:ln>
          </a:insideH>
          <a:insideV>
            <a:ln w="254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solidFill>
            <a:srgbClr val="53585F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04CB9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04CB9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AAAAA"/>
              </a:solidFill>
              <a:prstDash val="solid"/>
              <a:miter lim="400000"/>
            </a:ln>
          </a:left>
          <a:right>
            <a:ln w="12700" cap="flat">
              <a:solidFill>
                <a:srgbClr val="AAAAAA"/>
              </a:solidFill>
              <a:prstDash val="solid"/>
              <a:miter lim="400000"/>
            </a:ln>
          </a:right>
          <a:top>
            <a:ln w="12700" cap="flat">
              <a:solidFill>
                <a:srgbClr val="AAAAAA"/>
              </a:solidFill>
              <a:prstDash val="solid"/>
              <a:miter lim="400000"/>
            </a:ln>
          </a:top>
          <a:bottom>
            <a:ln w="12700" cap="flat">
              <a:solidFill>
                <a:srgbClr val="AAAAAA"/>
              </a:solidFill>
              <a:prstDash val="solid"/>
              <a:miter lim="400000"/>
            </a:ln>
          </a:bottom>
          <a:insideH>
            <a:ln w="12700" cap="flat">
              <a:solidFill>
                <a:srgbClr val="AAAAAA"/>
              </a:solidFill>
              <a:prstDash val="solid"/>
              <a:miter lim="400000"/>
            </a:ln>
          </a:insideH>
          <a:insideV>
            <a:ln w="12700" cap="flat">
              <a:solidFill>
                <a:srgbClr val="AAAAAA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308B16">
              <a:alpha val="35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25400" cap="flat">
              <a:solidFill>
                <a:srgbClr val="CBCBCB"/>
              </a:solidFill>
              <a:prstDash val="solid"/>
              <a:miter lim="400000"/>
            </a:ln>
          </a:insideV>
        </a:tcBdr>
        <a:fill>
          <a:solidFill>
            <a:srgbClr val="2D7132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CBCBCB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08B16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25400" cap="flat">
              <a:noFill/>
              <a:miter lim="400000"/>
            </a:ln>
          </a:bottom>
          <a:insideH>
            <a:ln w="25400" cap="flat">
              <a:solidFill>
                <a:srgbClr val="CBCBCB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08B1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D6D7D6"/>
              </a:solidFill>
              <a:prstDash val="solid"/>
              <a:miter lim="400000"/>
            </a:ln>
          </a:left>
          <a:right>
            <a:ln w="12700" cap="flat">
              <a:solidFill>
                <a:srgbClr val="D6D7D6"/>
              </a:solidFill>
              <a:prstDash val="solid"/>
              <a:miter lim="400000"/>
            </a:ln>
          </a:right>
          <a:top>
            <a:ln w="12700" cap="flat">
              <a:solidFill>
                <a:srgbClr val="D6D7D6"/>
              </a:solidFill>
              <a:prstDash val="solid"/>
              <a:miter lim="400000"/>
            </a:ln>
          </a:top>
          <a:bottom>
            <a:ln w="12700" cap="flat">
              <a:solidFill>
                <a:srgbClr val="D6D7D6"/>
              </a:solidFill>
              <a:prstDash val="solid"/>
              <a:miter lim="400000"/>
            </a:ln>
          </a:bottom>
          <a:insideH>
            <a:ln w="127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797A7C">
              <a:alpha val="30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254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solidFill>
            <a:srgbClr val="BF630E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9B4407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9B4407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909090"/>
              </a:solidFill>
              <a:prstDash val="solid"/>
              <a:miter lim="400000"/>
            </a:ln>
          </a:left>
          <a:right>
            <a:ln w="12700" cap="flat">
              <a:solidFill>
                <a:srgbClr val="909090"/>
              </a:solidFill>
              <a:prstDash val="solid"/>
              <a:miter lim="400000"/>
            </a:ln>
          </a:right>
          <a:top>
            <a:ln w="12700" cap="flat">
              <a:solidFill>
                <a:srgbClr val="909090"/>
              </a:solidFill>
              <a:prstDash val="solid"/>
              <a:miter lim="400000"/>
            </a:ln>
          </a:top>
          <a:bottom>
            <a:ln w="12700" cap="flat">
              <a:solidFill>
                <a:srgbClr val="909090"/>
              </a:solidFill>
              <a:prstDash val="solid"/>
              <a:miter lim="400000"/>
            </a:ln>
          </a:bottom>
          <a:insideH>
            <a:ln w="12700" cap="flat">
              <a:solidFill>
                <a:srgbClr val="909090"/>
              </a:solidFill>
              <a:prstDash val="solid"/>
              <a:miter lim="400000"/>
            </a:ln>
          </a:insideH>
          <a:insideV>
            <a:ln w="12700" cap="flat">
              <a:solidFill>
                <a:srgbClr val="90909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797A7C">
              <a:alpha val="30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254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solidFill>
            <a:srgbClr val="1F2428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484B4C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484B4C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797A7C">
              <a:alpha val="30000"/>
            </a:srgbClr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25400" cap="flat">
              <a:solidFill>
                <a:srgbClr val="929292"/>
              </a:solidFill>
              <a:prstDash val="solid"/>
              <a:miter lim="400000"/>
            </a:ln>
          </a:right>
          <a:top>
            <a:ln w="25400" cap="flat">
              <a:solidFill>
                <a:srgbClr val="929292"/>
              </a:solidFill>
              <a:prstDash val="solid"/>
              <a:miter lim="400000"/>
            </a:ln>
          </a:top>
          <a:bottom>
            <a:ln w="25400" cap="flat">
              <a:solidFill>
                <a:srgbClr val="929292"/>
              </a:solidFill>
              <a:prstDash val="solid"/>
              <a:miter lim="400000"/>
            </a:ln>
          </a:bottom>
          <a:insideH>
            <a:ln w="25400" cap="flat">
              <a:solidFill>
                <a:srgbClr val="929292"/>
              </a:solidFill>
              <a:prstDash val="solid"/>
              <a:miter lim="400000"/>
            </a:ln>
          </a:insideH>
          <a:insideV>
            <a:ln w="254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25400" cap="flat">
              <a:solidFill>
                <a:srgbClr val="929292"/>
              </a:solidFill>
              <a:prstDash val="solid"/>
              <a:miter lim="400000"/>
            </a:ln>
          </a:left>
          <a:right>
            <a:ln w="25400" cap="flat">
              <a:solidFill>
                <a:srgbClr val="929292"/>
              </a:solidFill>
              <a:prstDash val="solid"/>
              <a:miter lim="400000"/>
            </a:ln>
          </a:right>
          <a:top>
            <a:ln w="25400" cap="flat">
              <a:solidFill>
                <a:srgbClr val="929292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929292"/>
              </a:solidFill>
              <a:prstDash val="solid"/>
              <a:miter lim="400000"/>
            </a:ln>
          </a:insideH>
          <a:insideV>
            <a:ln w="254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25400" cap="flat">
              <a:solidFill>
                <a:srgbClr val="929292"/>
              </a:solidFill>
              <a:prstDash val="solid"/>
              <a:miter lim="400000"/>
            </a:ln>
          </a:left>
          <a:right>
            <a:ln w="254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25400" cap="flat">
              <a:solidFill>
                <a:srgbClr val="929292"/>
              </a:solidFill>
              <a:prstDash val="solid"/>
              <a:miter lim="400000"/>
            </a:ln>
          </a:bottom>
          <a:insideH>
            <a:ln w="25400" cap="flat">
              <a:solidFill>
                <a:srgbClr val="929292"/>
              </a:solidFill>
              <a:prstDash val="solid"/>
              <a:miter lim="400000"/>
            </a:ln>
          </a:insideH>
          <a:insideV>
            <a:ln w="254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>
    <p:restoredLeft sz="15620"/>
    <p:restoredTop sz="94660"/>
  </p:normalViewPr>
  <p:slideViewPr>
    <p:cSldViewPr snapToGrid="0" snapToObjects="1">
      <p:cViewPr>
        <p:scale>
          <a:sx n="85" d="100"/>
          <a:sy n="85" d="100"/>
        </p:scale>
        <p:origin x="-544" y="152"/>
      </p:cViewPr>
      <p:guideLst>
        <p:guide orient="horz" pos="4320"/>
        <p:guide pos="76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4" Type="http://schemas.openxmlformats.org/officeDocument/2006/relationships/printerSettings" Target="printerSettings/printerSettings1.bin"/><Relationship Id="rId5" Type="http://schemas.openxmlformats.org/officeDocument/2006/relationships/presProps" Target="presProps.xml"/><Relationship Id="rId6" Type="http://schemas.openxmlformats.org/officeDocument/2006/relationships/viewProps" Target="viewProps.xml"/><Relationship Id="rId7" Type="http://schemas.openxmlformats.org/officeDocument/2006/relationships/theme" Target="theme/theme1.xml"/><Relationship Id="rId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Shape 38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sp>
        <p:nvSpPr>
          <p:cNvPr id="39" name="Shape 39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</p:spTree>
    <p:extLst>
      <p:ext uri="{BB962C8B-B14F-4D97-AF65-F5344CB8AC3E}">
        <p14:creationId xmlns:p14="http://schemas.microsoft.com/office/powerpoint/2010/main" val="1924567780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>
      <a:lnSpc>
        <a:spcPct val="125000"/>
      </a:lnSpc>
      <a:defRPr sz="3200">
        <a:latin typeface="Avenir Book"/>
        <a:ea typeface="Avenir Book"/>
        <a:cs typeface="Avenir Book"/>
        <a:sym typeface="Avenir Book"/>
      </a:defRPr>
    </a:lvl1pPr>
    <a:lvl2pPr indent="228600" defTabSz="457200">
      <a:lnSpc>
        <a:spcPct val="125000"/>
      </a:lnSpc>
      <a:defRPr sz="3200">
        <a:latin typeface="Avenir Book"/>
        <a:ea typeface="Avenir Book"/>
        <a:cs typeface="Avenir Book"/>
        <a:sym typeface="Avenir Book"/>
      </a:defRPr>
    </a:lvl2pPr>
    <a:lvl3pPr indent="457200" defTabSz="457200">
      <a:lnSpc>
        <a:spcPct val="125000"/>
      </a:lnSpc>
      <a:defRPr sz="3200">
        <a:latin typeface="Avenir Book"/>
        <a:ea typeface="Avenir Book"/>
        <a:cs typeface="Avenir Book"/>
        <a:sym typeface="Avenir Book"/>
      </a:defRPr>
    </a:lvl3pPr>
    <a:lvl4pPr indent="685800" defTabSz="457200">
      <a:lnSpc>
        <a:spcPct val="125000"/>
      </a:lnSpc>
      <a:defRPr sz="3200">
        <a:latin typeface="Avenir Book"/>
        <a:ea typeface="Avenir Book"/>
        <a:cs typeface="Avenir Book"/>
        <a:sym typeface="Avenir Book"/>
      </a:defRPr>
    </a:lvl4pPr>
    <a:lvl5pPr indent="914400" defTabSz="457200">
      <a:lnSpc>
        <a:spcPct val="125000"/>
      </a:lnSpc>
      <a:defRPr sz="3200">
        <a:latin typeface="Avenir Book"/>
        <a:ea typeface="Avenir Book"/>
        <a:cs typeface="Avenir Book"/>
        <a:sym typeface="Avenir Book"/>
      </a:defRPr>
    </a:lvl5pPr>
    <a:lvl6pPr indent="1143000" defTabSz="457200">
      <a:lnSpc>
        <a:spcPct val="125000"/>
      </a:lnSpc>
      <a:defRPr sz="3200">
        <a:latin typeface="Avenir Book"/>
        <a:ea typeface="Avenir Book"/>
        <a:cs typeface="Avenir Book"/>
        <a:sym typeface="Avenir Book"/>
      </a:defRPr>
    </a:lvl6pPr>
    <a:lvl7pPr indent="1371600" defTabSz="457200">
      <a:lnSpc>
        <a:spcPct val="125000"/>
      </a:lnSpc>
      <a:defRPr sz="3200">
        <a:latin typeface="Avenir Book"/>
        <a:ea typeface="Avenir Book"/>
        <a:cs typeface="Avenir Book"/>
        <a:sym typeface="Avenir Book"/>
      </a:defRPr>
    </a:lvl7pPr>
    <a:lvl8pPr indent="1600200" defTabSz="457200">
      <a:lnSpc>
        <a:spcPct val="125000"/>
      </a:lnSpc>
      <a:defRPr sz="3200">
        <a:latin typeface="Avenir Book"/>
        <a:ea typeface="Avenir Book"/>
        <a:cs typeface="Avenir Book"/>
        <a:sym typeface="Avenir Book"/>
      </a:defRPr>
    </a:lvl8pPr>
    <a:lvl9pPr indent="1828800" defTabSz="457200">
      <a:lnSpc>
        <a:spcPct val="125000"/>
      </a:lnSpc>
      <a:defRPr sz="3200">
        <a:latin typeface="Avenir Book"/>
        <a:ea typeface="Avenir Book"/>
        <a:cs typeface="Avenir Book"/>
        <a:sym typeface="Avenir Book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5"/>
          <p:cNvSpPr>
            <a:spLocks noGrp="1"/>
          </p:cNvSpPr>
          <p:nvPr>
            <p:ph type="title"/>
          </p:nvPr>
        </p:nvSpPr>
        <p:spPr>
          <a:xfrm>
            <a:off x="4833937" y="2303859"/>
            <a:ext cx="14716126" cy="4643438"/>
          </a:xfrm>
          <a:prstGeom prst="rect">
            <a:avLst/>
          </a:prstGeom>
        </p:spPr>
        <p:txBody>
          <a:bodyPr anchor="b"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11200">
                <a:solidFill>
                  <a:srgbClr val="FFFFFF"/>
                </a:solidFill>
              </a:rPr>
              <a:t>Title Text</a:t>
            </a:r>
          </a:p>
        </p:txBody>
      </p:sp>
      <p:sp>
        <p:nvSpPr>
          <p:cNvPr id="6" name="Shape 6"/>
          <p:cNvSpPr>
            <a:spLocks noGrp="1"/>
          </p:cNvSpPr>
          <p:nvPr>
            <p:ph type="body" idx="1"/>
          </p:nvPr>
        </p:nvSpPr>
        <p:spPr>
          <a:xfrm>
            <a:off x="4833937" y="7072312"/>
            <a:ext cx="14716126" cy="1589485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4400"/>
            </a:lvl1pPr>
            <a:lvl2pPr marL="0" indent="228600" algn="ctr">
              <a:spcBef>
                <a:spcPts val="0"/>
              </a:spcBef>
              <a:buSzTx/>
              <a:buNone/>
              <a:defRPr sz="4400"/>
            </a:lvl2pPr>
            <a:lvl3pPr marL="0" indent="457200" algn="ctr">
              <a:spcBef>
                <a:spcPts val="0"/>
              </a:spcBef>
              <a:buSzTx/>
              <a:buNone/>
              <a:defRPr sz="4400"/>
            </a:lvl3pPr>
            <a:lvl4pPr marL="0" indent="685800" algn="ctr">
              <a:spcBef>
                <a:spcPts val="0"/>
              </a:spcBef>
              <a:buSzTx/>
              <a:buNone/>
              <a:defRPr sz="4400"/>
            </a:lvl4pPr>
            <a:lvl5pPr marL="0" indent="914400" algn="ctr">
              <a:spcBef>
                <a:spcPts val="0"/>
              </a:spcBef>
              <a:buSzTx/>
              <a:buNone/>
              <a:defRPr sz="4400"/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4400">
                <a:solidFill>
                  <a:srgbClr val="FFFFFF"/>
                </a:solidFill>
              </a:rPr>
              <a:t>Body Level One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4400">
                <a:solidFill>
                  <a:srgbClr val="FFFFFF"/>
                </a:solidFill>
              </a:rPr>
              <a:t>Body Level Two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4400">
                <a:solidFill>
                  <a:srgbClr val="FFFFFF"/>
                </a:solidFill>
              </a:rPr>
              <a:t>Body Level Three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4400">
                <a:solidFill>
                  <a:srgbClr val="FFFFFF"/>
                </a:solidFill>
              </a:rPr>
              <a:t>Body Level Four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4400">
                <a:solidFill>
                  <a:srgbClr val="FFFFFF"/>
                </a:solidFill>
              </a:rPr>
              <a:t>Body Level Five</a:t>
            </a:r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hape 8"/>
          <p:cNvSpPr>
            <a:spLocks noGrp="1"/>
          </p:cNvSpPr>
          <p:nvPr>
            <p:ph type="title"/>
          </p:nvPr>
        </p:nvSpPr>
        <p:spPr>
          <a:xfrm>
            <a:off x="4833937" y="9447609"/>
            <a:ext cx="14716126" cy="2000251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11200">
                <a:solidFill>
                  <a:srgbClr val="FFFFFF"/>
                </a:solidFill>
              </a:rPr>
              <a:t>Title Text</a:t>
            </a:r>
          </a:p>
        </p:txBody>
      </p:sp>
      <p:sp>
        <p:nvSpPr>
          <p:cNvPr id="9" name="Shape 9"/>
          <p:cNvSpPr>
            <a:spLocks noGrp="1"/>
          </p:cNvSpPr>
          <p:nvPr>
            <p:ph type="body" idx="1"/>
          </p:nvPr>
        </p:nvSpPr>
        <p:spPr>
          <a:xfrm>
            <a:off x="4833937" y="11519296"/>
            <a:ext cx="14716126" cy="1589486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4400"/>
            </a:lvl1pPr>
            <a:lvl2pPr marL="0" indent="228600" algn="ctr">
              <a:spcBef>
                <a:spcPts val="0"/>
              </a:spcBef>
              <a:buSzTx/>
              <a:buNone/>
              <a:defRPr sz="4400"/>
            </a:lvl2pPr>
            <a:lvl3pPr marL="0" indent="457200" algn="ctr">
              <a:spcBef>
                <a:spcPts val="0"/>
              </a:spcBef>
              <a:buSzTx/>
              <a:buNone/>
              <a:defRPr sz="4400"/>
            </a:lvl3pPr>
            <a:lvl4pPr marL="0" indent="685800" algn="ctr">
              <a:spcBef>
                <a:spcPts val="0"/>
              </a:spcBef>
              <a:buSzTx/>
              <a:buNone/>
              <a:defRPr sz="4400"/>
            </a:lvl4pPr>
            <a:lvl5pPr marL="0" indent="914400" algn="ctr">
              <a:spcBef>
                <a:spcPts val="0"/>
              </a:spcBef>
              <a:buSzTx/>
              <a:buNone/>
              <a:defRPr sz="4400"/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4400">
                <a:solidFill>
                  <a:srgbClr val="FFFFFF"/>
                </a:solidFill>
              </a:rPr>
              <a:t>Body Level One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4400">
                <a:solidFill>
                  <a:srgbClr val="FFFFFF"/>
                </a:solidFill>
              </a:rPr>
              <a:t>Body Level Two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4400">
                <a:solidFill>
                  <a:srgbClr val="FFFFFF"/>
                </a:solidFill>
              </a:rPr>
              <a:t>Body Level Three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4400">
                <a:solidFill>
                  <a:srgbClr val="FFFFFF"/>
                </a:solidFill>
              </a:rPr>
              <a:t>Body Level Four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4400">
                <a:solidFill>
                  <a:srgbClr val="FFFFFF"/>
                </a:solidFill>
              </a:rPr>
              <a:t>Body Level Five</a:t>
            </a:r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11"/>
          <p:cNvSpPr>
            <a:spLocks noGrp="1"/>
          </p:cNvSpPr>
          <p:nvPr>
            <p:ph type="title"/>
          </p:nvPr>
        </p:nvSpPr>
        <p:spPr>
          <a:xfrm>
            <a:off x="4833937" y="4536281"/>
            <a:ext cx="14716126" cy="4643438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11200">
                <a:solidFill>
                  <a:srgbClr val="FFFFFF"/>
                </a:solidFill>
              </a:rPr>
              <a:t>Title Text</a:t>
            </a:r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13"/>
          <p:cNvSpPr>
            <a:spLocks noGrp="1"/>
          </p:cNvSpPr>
          <p:nvPr>
            <p:ph type="title"/>
          </p:nvPr>
        </p:nvSpPr>
        <p:spPr>
          <a:xfrm>
            <a:off x="4387453" y="892968"/>
            <a:ext cx="7500938" cy="5607845"/>
          </a:xfrm>
          <a:prstGeom prst="rect">
            <a:avLst/>
          </a:prstGeom>
        </p:spPr>
        <p:txBody>
          <a:bodyPr anchor="b"/>
          <a:lstStyle>
            <a:lvl1pPr>
              <a:defRPr sz="8400"/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8400">
                <a:solidFill>
                  <a:srgbClr val="FFFFFF"/>
                </a:solidFill>
              </a:rPr>
              <a:t>Title Text</a:t>
            </a:r>
          </a:p>
        </p:txBody>
      </p:sp>
      <p:sp>
        <p:nvSpPr>
          <p:cNvPr id="14" name="Shape 14"/>
          <p:cNvSpPr>
            <a:spLocks noGrp="1"/>
          </p:cNvSpPr>
          <p:nvPr>
            <p:ph type="body" idx="1"/>
          </p:nvPr>
        </p:nvSpPr>
        <p:spPr>
          <a:xfrm>
            <a:off x="4387453" y="6697265"/>
            <a:ext cx="7500938" cy="5786439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4400"/>
            </a:lvl1pPr>
            <a:lvl2pPr marL="0" indent="228600" algn="ctr">
              <a:spcBef>
                <a:spcPts val="0"/>
              </a:spcBef>
              <a:buSzTx/>
              <a:buNone/>
              <a:defRPr sz="4400"/>
            </a:lvl2pPr>
            <a:lvl3pPr marL="0" indent="457200" algn="ctr">
              <a:spcBef>
                <a:spcPts val="0"/>
              </a:spcBef>
              <a:buSzTx/>
              <a:buNone/>
              <a:defRPr sz="4400"/>
            </a:lvl3pPr>
            <a:lvl4pPr marL="0" indent="685800" algn="ctr">
              <a:spcBef>
                <a:spcPts val="0"/>
              </a:spcBef>
              <a:buSzTx/>
              <a:buNone/>
              <a:defRPr sz="4400"/>
            </a:lvl4pPr>
            <a:lvl5pPr marL="0" indent="914400" algn="ctr">
              <a:spcBef>
                <a:spcPts val="0"/>
              </a:spcBef>
              <a:buSzTx/>
              <a:buNone/>
              <a:defRPr sz="4400"/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4400">
                <a:solidFill>
                  <a:srgbClr val="FFFFFF"/>
                </a:solidFill>
              </a:rPr>
              <a:t>Body Level One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4400">
                <a:solidFill>
                  <a:srgbClr val="FFFFFF"/>
                </a:solidFill>
              </a:rPr>
              <a:t>Body Level Two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4400">
                <a:solidFill>
                  <a:srgbClr val="FFFFFF"/>
                </a:solidFill>
              </a:rPr>
              <a:t>Body Level Three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4400">
                <a:solidFill>
                  <a:srgbClr val="FFFFFF"/>
                </a:solidFill>
              </a:rPr>
              <a:t>Body Level Four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4400">
                <a:solidFill>
                  <a:srgbClr val="FFFFFF"/>
                </a:solidFill>
              </a:rPr>
              <a:t>Body Level Five</a:t>
            </a:r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hape 16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11200">
                <a:solidFill>
                  <a:srgbClr val="FFFFFF"/>
                </a:solidFill>
              </a:rPr>
              <a:t>Title Text</a:t>
            </a:r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18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11200">
                <a:solidFill>
                  <a:srgbClr val="FFFFFF"/>
                </a:solidFill>
              </a:rPr>
              <a:t>Title Text</a:t>
            </a:r>
          </a:p>
        </p:txBody>
      </p:sp>
      <p:sp>
        <p:nvSpPr>
          <p:cNvPr id="19" name="Shape 19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5200">
                <a:solidFill>
                  <a:srgbClr val="FFFFFF"/>
                </a:solidFill>
              </a:rPr>
              <a:t>Body Level One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5200">
                <a:solidFill>
                  <a:srgbClr val="FFFFFF"/>
                </a:solidFill>
              </a:rPr>
              <a:t>Body Level Two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5200">
                <a:solidFill>
                  <a:srgbClr val="FFFFFF"/>
                </a:solidFill>
              </a:rPr>
              <a:t>Body Level Three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5200">
                <a:solidFill>
                  <a:srgbClr val="FFFFFF"/>
                </a:solidFill>
              </a:rPr>
              <a:t>Body Level Four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5200">
                <a:solidFill>
                  <a:srgbClr val="FFFFFF"/>
                </a:solidFill>
              </a:rPr>
              <a:t>Body Level Five</a:t>
            </a:r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hape 21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11200">
                <a:solidFill>
                  <a:srgbClr val="FFFFFF"/>
                </a:solidFill>
              </a:rPr>
              <a:t>Title Text</a:t>
            </a:r>
          </a:p>
        </p:txBody>
      </p:sp>
      <p:sp>
        <p:nvSpPr>
          <p:cNvPr id="22" name="Shape 22"/>
          <p:cNvSpPr>
            <a:spLocks noGrp="1"/>
          </p:cNvSpPr>
          <p:nvPr>
            <p:ph type="body" idx="1"/>
          </p:nvPr>
        </p:nvSpPr>
        <p:spPr>
          <a:xfrm>
            <a:off x="4387453" y="3643312"/>
            <a:ext cx="7500938" cy="8840392"/>
          </a:xfrm>
          <a:prstGeom prst="rect">
            <a:avLst/>
          </a:prstGeom>
        </p:spPr>
        <p:txBody>
          <a:bodyPr/>
          <a:lstStyle>
            <a:lvl1pPr marL="465364" indent="-465364">
              <a:spcBef>
                <a:spcPts val="3200"/>
              </a:spcBef>
              <a:defRPr sz="3800"/>
            </a:lvl1pPr>
            <a:lvl2pPr marL="808264" indent="-465364">
              <a:spcBef>
                <a:spcPts val="3200"/>
              </a:spcBef>
              <a:defRPr sz="3800"/>
            </a:lvl2pPr>
            <a:lvl3pPr marL="1354364" indent="-465364">
              <a:spcBef>
                <a:spcPts val="3200"/>
              </a:spcBef>
              <a:defRPr sz="3800"/>
            </a:lvl3pPr>
            <a:lvl4pPr marL="1798864" indent="-465364">
              <a:spcBef>
                <a:spcPts val="3200"/>
              </a:spcBef>
              <a:defRPr sz="3800"/>
            </a:lvl4pPr>
            <a:lvl5pPr marL="2243364" indent="-465364">
              <a:spcBef>
                <a:spcPts val="3200"/>
              </a:spcBef>
              <a:defRPr sz="3800"/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Body Level One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Body Level Two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Body Level Three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Body Level Four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Body Level Five</a:t>
            </a:r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24"/>
          <p:cNvSpPr>
            <a:spLocks noGrp="1"/>
          </p:cNvSpPr>
          <p:nvPr>
            <p:ph type="body" idx="1"/>
          </p:nvPr>
        </p:nvSpPr>
        <p:spPr>
          <a:xfrm>
            <a:off x="4387453" y="1785937"/>
            <a:ext cx="15609094" cy="10144126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5200">
                <a:solidFill>
                  <a:srgbClr val="FFFFFF"/>
                </a:solidFill>
              </a:rPr>
              <a:t>Body Level One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5200">
                <a:solidFill>
                  <a:srgbClr val="FFFFFF"/>
                </a:solidFill>
              </a:rPr>
              <a:t>Body Level Two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5200">
                <a:solidFill>
                  <a:srgbClr val="FFFFFF"/>
                </a:solidFill>
              </a:rPr>
              <a:t>Body Level Three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5200">
                <a:solidFill>
                  <a:srgbClr val="FFFFFF"/>
                </a:solidFill>
              </a:rPr>
              <a:t>Body Level Four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5200">
                <a:solidFill>
                  <a:srgbClr val="FFFFFF"/>
                </a:solidFill>
              </a:rPr>
              <a:t>Body Level Five</a:t>
            </a:r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xmlns:p14="http://schemas.microsoft.com/office/powerpoint/2010/main"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xmlns:p14="http://schemas.microsoft.com/office/powerpoint/2010/main"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xmlns:p14="http://schemas.microsoft.com/office/powerpoint/2010/main"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xmlns:p14="http://schemas.microsoft.com/office/powerpoint/2010/main"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Shape 31"/>
          <p:cNvSpPr>
            <a:spLocks noGrp="1"/>
          </p:cNvSpPr>
          <p:nvPr>
            <p:ph type="sldNum" sz="quarter" idx="2"/>
          </p:nvPr>
        </p:nvSpPr>
        <p:spPr>
          <a:xfrm>
            <a:off x="12025541" y="11525250"/>
            <a:ext cx="323393" cy="330201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>
            <a:lvl1pPr defTabSz="825500">
              <a:defRPr sz="2200">
                <a:solidFill>
                  <a:srgbClr val="000000"/>
                </a:solidFill>
              </a:defRPr>
            </a:lvl1pPr>
          </a:lstStyle>
          <a:p>
            <a:pPr lvl="0"/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Shape 37"/>
          <p:cNvSpPr>
            <a:spLocks noGrp="1"/>
          </p:cNvSpPr>
          <p:nvPr>
            <p:ph type="sldNum" sz="quarter" idx="2"/>
          </p:nvPr>
        </p:nvSpPr>
        <p:spPr>
          <a:xfrm>
            <a:off x="11959031" y="13081000"/>
            <a:ext cx="453238" cy="4699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 defTabSz="825500">
              <a:defRPr sz="2400">
                <a:solidFill>
                  <a:srgbClr val="000000"/>
                </a:solidFill>
              </a:defRPr>
            </a:lvl1pPr>
          </a:lstStyle>
          <a:p>
            <a:pPr lvl="0"/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/>
          </p:cNvSpPr>
          <p:nvPr>
            <p:ph type="title"/>
          </p:nvPr>
        </p:nvSpPr>
        <p:spPr>
          <a:xfrm>
            <a:off x="4387453" y="357187"/>
            <a:ext cx="15609094" cy="303609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normAutofit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11200">
                <a:solidFill>
                  <a:srgbClr val="FFFFFF"/>
                </a:solidFill>
              </a:rPr>
              <a:t>Title Text</a:t>
            </a:r>
          </a:p>
        </p:txBody>
      </p:sp>
      <p:sp>
        <p:nvSpPr>
          <p:cNvPr id="3" name="Shape 3"/>
          <p:cNvSpPr>
            <a:spLocks noGrp="1"/>
          </p:cNvSpPr>
          <p:nvPr>
            <p:ph type="body" idx="1"/>
          </p:nvPr>
        </p:nvSpPr>
        <p:spPr>
          <a:xfrm>
            <a:off x="4387453" y="3643312"/>
            <a:ext cx="15609094" cy="88403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normAutofit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5200">
                <a:solidFill>
                  <a:srgbClr val="FFFFFF"/>
                </a:solidFill>
              </a:rPr>
              <a:t>Body Level One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5200">
                <a:solidFill>
                  <a:srgbClr val="FFFFFF"/>
                </a:solidFill>
              </a:rPr>
              <a:t>Body Level Two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5200">
                <a:solidFill>
                  <a:srgbClr val="FFFFFF"/>
                </a:solidFill>
              </a:rPr>
              <a:t>Body Level Three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5200">
                <a:solidFill>
                  <a:srgbClr val="FFFFFF"/>
                </a:solidFill>
              </a:rPr>
              <a:t>Body Level Four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5200">
                <a:solidFill>
                  <a:srgbClr val="FFFFFF"/>
                </a:solidFill>
              </a:rPr>
              <a:t>Body Level Five</a:t>
            </a: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2" r:id="rId13"/>
    <p:sldLayoutId id="2147483665" r:id="rId14"/>
  </p:sldLayoutIdLst>
  <p:transition xmlns:p14="http://schemas.microsoft.com/office/powerpoint/2010/main" spd="med"/>
  <p:txStyles>
    <p:titleStyle>
      <a:lvl1pPr algn="ctr" defTabSz="584200">
        <a:defRPr sz="112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1pPr>
      <a:lvl2pPr indent="228600" algn="ctr" defTabSz="584200">
        <a:defRPr sz="112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2pPr>
      <a:lvl3pPr indent="457200" algn="ctr" defTabSz="584200">
        <a:defRPr sz="112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3pPr>
      <a:lvl4pPr indent="685800" algn="ctr" defTabSz="584200">
        <a:defRPr sz="112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4pPr>
      <a:lvl5pPr indent="914400" algn="ctr" defTabSz="584200">
        <a:defRPr sz="112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5pPr>
      <a:lvl6pPr indent="1143000" algn="ctr" defTabSz="584200">
        <a:defRPr sz="112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6pPr>
      <a:lvl7pPr indent="1371600" algn="ctr" defTabSz="584200">
        <a:defRPr sz="112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7pPr>
      <a:lvl8pPr indent="1600200" algn="ctr" defTabSz="584200">
        <a:defRPr sz="112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8pPr>
      <a:lvl9pPr indent="1828800" algn="ctr" defTabSz="584200">
        <a:defRPr sz="112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9pPr>
    </p:titleStyle>
    <p:bodyStyle>
      <a:lvl1pPr marL="608263" indent="-608263" defTabSz="584200">
        <a:spcBef>
          <a:spcPts val="4200"/>
        </a:spcBef>
        <a:buSzPct val="75000"/>
        <a:buChar char="•"/>
        <a:defRPr sz="52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1pPr>
      <a:lvl2pPr marL="1052763" indent="-608263" defTabSz="584200">
        <a:spcBef>
          <a:spcPts val="4200"/>
        </a:spcBef>
        <a:buSzPct val="75000"/>
        <a:buChar char="•"/>
        <a:defRPr sz="52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2pPr>
      <a:lvl3pPr marL="1497263" indent="-608263" defTabSz="584200">
        <a:spcBef>
          <a:spcPts val="4200"/>
        </a:spcBef>
        <a:buSzPct val="75000"/>
        <a:buChar char="•"/>
        <a:defRPr sz="52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3pPr>
      <a:lvl4pPr marL="1941763" indent="-608263" defTabSz="584200">
        <a:spcBef>
          <a:spcPts val="4200"/>
        </a:spcBef>
        <a:buSzPct val="75000"/>
        <a:buChar char="•"/>
        <a:defRPr sz="52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4pPr>
      <a:lvl5pPr marL="2386263" indent="-608263" defTabSz="584200">
        <a:spcBef>
          <a:spcPts val="4200"/>
        </a:spcBef>
        <a:buSzPct val="75000"/>
        <a:buChar char="•"/>
        <a:defRPr sz="52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5pPr>
      <a:lvl6pPr marL="2830763" indent="-608263" defTabSz="584200">
        <a:spcBef>
          <a:spcPts val="4200"/>
        </a:spcBef>
        <a:buSzPct val="75000"/>
        <a:buChar char="•"/>
        <a:defRPr sz="52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6pPr>
      <a:lvl7pPr marL="3275263" indent="-608263" defTabSz="584200">
        <a:spcBef>
          <a:spcPts val="4200"/>
        </a:spcBef>
        <a:buSzPct val="75000"/>
        <a:buChar char="•"/>
        <a:defRPr sz="52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7pPr>
      <a:lvl8pPr marL="3719763" indent="-608263" defTabSz="584200">
        <a:spcBef>
          <a:spcPts val="4200"/>
        </a:spcBef>
        <a:buSzPct val="75000"/>
        <a:buChar char="•"/>
        <a:defRPr sz="52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8pPr>
      <a:lvl9pPr marL="4164263" indent="-608263" defTabSz="584200">
        <a:spcBef>
          <a:spcPts val="4200"/>
        </a:spcBef>
        <a:buSzPct val="75000"/>
        <a:buChar char="•"/>
        <a:defRPr sz="52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9pPr>
    </p:bodyStyle>
    <p:otherStyle>
      <a:lvl1pPr algn="ctr" defTabSz="584200">
        <a:defRPr sz="2400">
          <a:solidFill>
            <a:schemeClr val="tx1"/>
          </a:solidFill>
          <a:latin typeface="+mn-lt"/>
          <a:ea typeface="+mn-ea"/>
          <a:cs typeface="+mn-cs"/>
          <a:sym typeface="Helvetica Light"/>
        </a:defRPr>
      </a:lvl1pPr>
      <a:lvl2pPr indent="228600" algn="ctr" defTabSz="584200">
        <a:defRPr sz="2400">
          <a:solidFill>
            <a:schemeClr val="tx1"/>
          </a:solidFill>
          <a:latin typeface="+mn-lt"/>
          <a:ea typeface="+mn-ea"/>
          <a:cs typeface="+mn-cs"/>
          <a:sym typeface="Helvetica Light"/>
        </a:defRPr>
      </a:lvl2pPr>
      <a:lvl3pPr indent="457200" algn="ctr" defTabSz="584200">
        <a:defRPr sz="2400">
          <a:solidFill>
            <a:schemeClr val="tx1"/>
          </a:solidFill>
          <a:latin typeface="+mn-lt"/>
          <a:ea typeface="+mn-ea"/>
          <a:cs typeface="+mn-cs"/>
          <a:sym typeface="Helvetica Light"/>
        </a:defRPr>
      </a:lvl3pPr>
      <a:lvl4pPr indent="685800" algn="ctr" defTabSz="584200">
        <a:defRPr sz="2400">
          <a:solidFill>
            <a:schemeClr val="tx1"/>
          </a:solidFill>
          <a:latin typeface="+mn-lt"/>
          <a:ea typeface="+mn-ea"/>
          <a:cs typeface="+mn-cs"/>
          <a:sym typeface="Helvetica Light"/>
        </a:defRPr>
      </a:lvl4pPr>
      <a:lvl5pPr indent="914400" algn="ctr" defTabSz="584200">
        <a:defRPr sz="2400">
          <a:solidFill>
            <a:schemeClr val="tx1"/>
          </a:solidFill>
          <a:latin typeface="+mn-lt"/>
          <a:ea typeface="+mn-ea"/>
          <a:cs typeface="+mn-cs"/>
          <a:sym typeface="Helvetica Light"/>
        </a:defRPr>
      </a:lvl5pPr>
      <a:lvl6pPr indent="1143000" algn="ctr" defTabSz="584200">
        <a:defRPr sz="2400">
          <a:solidFill>
            <a:schemeClr val="tx1"/>
          </a:solidFill>
          <a:latin typeface="+mn-lt"/>
          <a:ea typeface="+mn-ea"/>
          <a:cs typeface="+mn-cs"/>
          <a:sym typeface="Helvetica Light"/>
        </a:defRPr>
      </a:lvl6pPr>
      <a:lvl7pPr indent="1371600" algn="ctr" defTabSz="584200">
        <a:defRPr sz="2400">
          <a:solidFill>
            <a:schemeClr val="tx1"/>
          </a:solidFill>
          <a:latin typeface="+mn-lt"/>
          <a:ea typeface="+mn-ea"/>
          <a:cs typeface="+mn-cs"/>
          <a:sym typeface="Helvetica Light"/>
        </a:defRPr>
      </a:lvl7pPr>
      <a:lvl8pPr indent="1600200" algn="ctr" defTabSz="584200">
        <a:defRPr sz="2400">
          <a:solidFill>
            <a:schemeClr val="tx1"/>
          </a:solidFill>
          <a:latin typeface="+mn-lt"/>
          <a:ea typeface="+mn-ea"/>
          <a:cs typeface="+mn-cs"/>
          <a:sym typeface="Helvetica Light"/>
        </a:defRPr>
      </a:lvl8pPr>
      <a:lvl9pPr indent="1828800" algn="ctr" defTabSz="584200">
        <a:defRPr sz="2400">
          <a:solidFill>
            <a:schemeClr val="tx1"/>
          </a:solidFill>
          <a:latin typeface="+mn-lt"/>
          <a:ea typeface="+mn-ea"/>
          <a:cs typeface="+mn-cs"/>
          <a:sym typeface="Helvetica Ligh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hyperlink" Target="https://docs.wdig.com/display/GXTECH/Chatbot+-+Requirements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EFDFF"/>
            </a:gs>
            <a:gs pos="76702">
              <a:srgbClr val="DEDDDE"/>
            </a:gs>
            <a:gs pos="100000">
              <a:srgbClr val="BEBEBE"/>
            </a:gs>
          </a:gsLst>
          <a:lin ang="462846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6" name="Shape 2186"/>
          <p:cNvSpPr/>
          <p:nvPr/>
        </p:nvSpPr>
        <p:spPr>
          <a:xfrm flipH="1">
            <a:off x="16770016" y="2256945"/>
            <a:ext cx="0" cy="9264298"/>
          </a:xfrm>
          <a:prstGeom prst="line">
            <a:avLst/>
          </a:prstGeom>
          <a:noFill/>
          <a:ln w="3175" cap="flat">
            <a:solidFill>
              <a:srgbClr val="8C8E91"/>
            </a:solidFill>
            <a:prstDash val="solid"/>
            <a:miter lim="400000"/>
          </a:ln>
          <a:effectLst/>
        </p:spPr>
        <p:txBody>
          <a:bodyPr wrap="square" lIns="34289" tIns="34289" rIns="34289" bIns="34289" numCol="1" anchor="t">
            <a:noAutofit/>
          </a:bodyPr>
          <a:lstStyle/>
          <a:p>
            <a:pPr lvl="0" algn="l" defTabSz="457200">
              <a:defRPr sz="11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2237" name="Shape 2237"/>
          <p:cNvSpPr/>
          <p:nvPr/>
        </p:nvSpPr>
        <p:spPr>
          <a:xfrm flipH="1">
            <a:off x="7975795" y="2313640"/>
            <a:ext cx="0" cy="9203600"/>
          </a:xfrm>
          <a:prstGeom prst="line">
            <a:avLst/>
          </a:prstGeom>
          <a:noFill/>
          <a:ln w="3175" cap="flat">
            <a:solidFill>
              <a:srgbClr val="8C8E91"/>
            </a:solidFill>
            <a:prstDash val="solid"/>
            <a:miter lim="400000"/>
          </a:ln>
          <a:effectLst/>
        </p:spPr>
        <p:txBody>
          <a:bodyPr wrap="square" lIns="34289" tIns="34289" rIns="34289" bIns="34289" numCol="1" anchor="t">
            <a:noAutofit/>
          </a:bodyPr>
          <a:lstStyle/>
          <a:p>
            <a:pPr lvl="0" algn="l" defTabSz="457200">
              <a:defRPr sz="11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2221" name="Shape 2221"/>
          <p:cNvSpPr/>
          <p:nvPr/>
        </p:nvSpPr>
        <p:spPr>
          <a:xfrm flipH="1">
            <a:off x="11486082" y="2249547"/>
            <a:ext cx="0" cy="9271284"/>
          </a:xfrm>
          <a:prstGeom prst="line">
            <a:avLst/>
          </a:prstGeom>
          <a:noFill/>
          <a:ln w="3175" cap="flat">
            <a:solidFill>
              <a:srgbClr val="8C8E91"/>
            </a:solidFill>
            <a:prstDash val="solid"/>
            <a:miter lim="400000"/>
          </a:ln>
          <a:effectLst/>
        </p:spPr>
        <p:txBody>
          <a:bodyPr wrap="square" lIns="34289" tIns="34289" rIns="34289" bIns="34289" numCol="1" anchor="t">
            <a:noAutofit/>
          </a:bodyPr>
          <a:lstStyle/>
          <a:p>
            <a:pPr lvl="0" algn="l" defTabSz="457200">
              <a:defRPr sz="11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grpSp>
        <p:nvGrpSpPr>
          <p:cNvPr id="2301" name="Group 2301"/>
          <p:cNvGrpSpPr/>
          <p:nvPr/>
        </p:nvGrpSpPr>
        <p:grpSpPr>
          <a:xfrm>
            <a:off x="14352157" y="2111549"/>
            <a:ext cx="1244710" cy="9962499"/>
            <a:chOff x="441941" y="1495995"/>
            <a:chExt cx="1244709" cy="9962497"/>
          </a:xfrm>
        </p:grpSpPr>
        <p:sp>
          <p:nvSpPr>
            <p:cNvPr id="2298" name="Shape 2298"/>
            <p:cNvSpPr/>
            <p:nvPr/>
          </p:nvSpPr>
          <p:spPr>
            <a:xfrm flipH="1">
              <a:off x="1064295" y="1641391"/>
              <a:ext cx="0" cy="9217759"/>
            </a:xfrm>
            <a:prstGeom prst="line">
              <a:avLst/>
            </a:prstGeom>
            <a:noFill/>
            <a:ln w="3175" cap="flat">
              <a:solidFill>
                <a:srgbClr val="8C8E91"/>
              </a:solidFill>
              <a:prstDash val="solid"/>
              <a:miter lim="400000"/>
            </a:ln>
            <a:effectLst/>
          </p:spPr>
          <p:txBody>
            <a:bodyPr wrap="square" lIns="34289" tIns="34289" rIns="34289" bIns="34289" numCol="1" anchor="t">
              <a:noAutofit/>
            </a:bodyPr>
            <a:lstStyle/>
            <a:p>
              <a:pPr lvl="0" algn="l" defTabSz="457200">
                <a:defRPr sz="11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2299" name="Shape 2299"/>
            <p:cNvSpPr/>
            <p:nvPr/>
          </p:nvSpPr>
          <p:spPr>
            <a:xfrm>
              <a:off x="441941" y="10900724"/>
              <a:ext cx="1244709" cy="55776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noAutofit/>
            </a:bodyPr>
            <a:lstStyle>
              <a:lvl1pPr defTabSz="800100">
                <a:defRPr sz="1800">
                  <a:solidFill>
                    <a:srgbClr val="33ACC4"/>
                  </a:solidFill>
                  <a:latin typeface="Avenir Next Condensed"/>
                  <a:ea typeface="Avenir Next Condensed"/>
                  <a:cs typeface="Avenir Next Condensed"/>
                  <a:sym typeface="Avenir Next Condensed"/>
                </a:defRPr>
              </a:lvl1pPr>
            </a:lstStyle>
            <a:p>
              <a:pPr lvl="0">
                <a:defRPr>
                  <a:solidFill>
                    <a:srgbClr val="000000"/>
                  </a:solidFill>
                </a:defRPr>
              </a:pPr>
              <a:r>
                <a:rPr lang="en-US" dirty="0" smtClean="0">
                  <a:solidFill>
                    <a:srgbClr val="004C91"/>
                  </a:solidFill>
                </a:rPr>
                <a:t>SEP </a:t>
              </a:r>
              <a:r>
                <a:rPr dirty="0" smtClean="0">
                  <a:solidFill>
                    <a:srgbClr val="004C91"/>
                  </a:solidFill>
                </a:rPr>
                <a:t>201</a:t>
              </a:r>
              <a:r>
                <a:rPr lang="en-US" dirty="0" smtClean="0">
                  <a:solidFill>
                    <a:srgbClr val="004C91"/>
                  </a:solidFill>
                </a:rPr>
                <a:t>9</a:t>
              </a:r>
              <a:endParaRPr dirty="0">
                <a:solidFill>
                  <a:srgbClr val="004C91"/>
                </a:solidFill>
              </a:endParaRPr>
            </a:p>
          </p:txBody>
        </p:sp>
        <p:sp>
          <p:nvSpPr>
            <p:cNvPr id="2300" name="Shape 2300"/>
            <p:cNvSpPr/>
            <p:nvPr/>
          </p:nvSpPr>
          <p:spPr>
            <a:xfrm>
              <a:off x="909331" y="1495995"/>
              <a:ext cx="309927" cy="30992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8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004C91"/>
            </a:solidFill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lvl="0">
                <a:defRPr sz="3800">
                  <a:solidFill>
                    <a:srgbClr val="40B7E1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Matterhorn"/>
                  <a:ea typeface="Matterhorn"/>
                  <a:cs typeface="Matterhorn"/>
                  <a:sym typeface="Matterhorn"/>
                </a:defRPr>
              </a:pPr>
              <a:endParaRPr/>
            </a:p>
          </p:txBody>
        </p:sp>
      </p:grpSp>
      <p:grpSp>
        <p:nvGrpSpPr>
          <p:cNvPr id="2216" name="Group 2216"/>
          <p:cNvGrpSpPr/>
          <p:nvPr/>
        </p:nvGrpSpPr>
        <p:grpSpPr>
          <a:xfrm>
            <a:off x="3796553" y="2109486"/>
            <a:ext cx="1244710" cy="9969113"/>
            <a:chOff x="395341" y="1493932"/>
            <a:chExt cx="1244709" cy="9969111"/>
          </a:xfrm>
        </p:grpSpPr>
        <p:sp>
          <p:nvSpPr>
            <p:cNvPr id="2213" name="Shape 2213"/>
            <p:cNvSpPr/>
            <p:nvPr/>
          </p:nvSpPr>
          <p:spPr>
            <a:xfrm flipH="1">
              <a:off x="1064295" y="1592988"/>
              <a:ext cx="0" cy="9266162"/>
            </a:xfrm>
            <a:prstGeom prst="line">
              <a:avLst/>
            </a:prstGeom>
            <a:noFill/>
            <a:ln w="3175" cap="flat">
              <a:solidFill>
                <a:srgbClr val="8C8E91"/>
              </a:solidFill>
              <a:prstDash val="solid"/>
              <a:miter lim="400000"/>
            </a:ln>
            <a:effectLst/>
          </p:spPr>
          <p:txBody>
            <a:bodyPr wrap="square" lIns="34289" tIns="34289" rIns="34289" bIns="34289" numCol="1" anchor="t">
              <a:noAutofit/>
            </a:bodyPr>
            <a:lstStyle/>
            <a:p>
              <a:pPr lvl="0" algn="l" defTabSz="457200">
                <a:defRPr sz="11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2214" name="Shape 2214"/>
            <p:cNvSpPr/>
            <p:nvPr/>
          </p:nvSpPr>
          <p:spPr>
            <a:xfrm>
              <a:off x="395341" y="10905275"/>
              <a:ext cx="1244709" cy="55776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noAutofit/>
            </a:bodyPr>
            <a:lstStyle>
              <a:lvl1pPr defTabSz="800100">
                <a:defRPr sz="1800">
                  <a:solidFill>
                    <a:srgbClr val="33ACC4"/>
                  </a:solidFill>
                  <a:latin typeface="Avenir Next Condensed"/>
                  <a:ea typeface="Avenir Next Condensed"/>
                  <a:cs typeface="Avenir Next Condensed"/>
                  <a:sym typeface="Avenir Next Condensed"/>
                </a:defRPr>
              </a:lvl1pPr>
            </a:lstStyle>
            <a:p>
              <a:pPr lvl="0">
                <a:defRPr>
                  <a:solidFill>
                    <a:srgbClr val="000000"/>
                  </a:solidFill>
                </a:defRPr>
              </a:pPr>
              <a:r>
                <a:rPr lang="en-US" dirty="0" smtClean="0">
                  <a:solidFill>
                    <a:srgbClr val="004C91"/>
                  </a:solidFill>
                </a:rPr>
                <a:t>MAR 2019</a:t>
              </a:r>
              <a:endParaRPr dirty="0">
                <a:solidFill>
                  <a:srgbClr val="004C91"/>
                </a:solidFill>
              </a:endParaRPr>
            </a:p>
          </p:txBody>
        </p:sp>
        <p:sp>
          <p:nvSpPr>
            <p:cNvPr id="2215" name="Shape 2215"/>
            <p:cNvSpPr/>
            <p:nvPr/>
          </p:nvSpPr>
          <p:spPr>
            <a:xfrm>
              <a:off x="887473" y="1493932"/>
              <a:ext cx="309927" cy="30992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8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004C91"/>
            </a:solidFill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lvl="0">
                <a:defRPr sz="3800">
                  <a:solidFill>
                    <a:srgbClr val="40B7E1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Matterhorn"/>
                  <a:ea typeface="Matterhorn"/>
                  <a:cs typeface="Matterhorn"/>
                  <a:sym typeface="Matterhorn"/>
                </a:defRPr>
              </a:pPr>
              <a:endParaRPr/>
            </a:p>
          </p:txBody>
        </p:sp>
      </p:grpSp>
      <p:grpSp>
        <p:nvGrpSpPr>
          <p:cNvPr id="2220" name="Group 2220"/>
          <p:cNvGrpSpPr/>
          <p:nvPr/>
        </p:nvGrpSpPr>
        <p:grpSpPr>
          <a:xfrm>
            <a:off x="5486622" y="2109487"/>
            <a:ext cx="1244710" cy="9965520"/>
            <a:chOff x="443565" y="1416077"/>
            <a:chExt cx="1244709" cy="9965518"/>
          </a:xfrm>
        </p:grpSpPr>
        <p:sp>
          <p:nvSpPr>
            <p:cNvPr id="2217" name="Shape 2217"/>
            <p:cNvSpPr/>
            <p:nvPr/>
          </p:nvSpPr>
          <p:spPr>
            <a:xfrm flipH="1">
              <a:off x="1064295" y="1700986"/>
              <a:ext cx="1" cy="9122842"/>
            </a:xfrm>
            <a:prstGeom prst="line">
              <a:avLst/>
            </a:prstGeom>
            <a:noFill/>
            <a:ln w="3175" cap="flat">
              <a:solidFill>
                <a:srgbClr val="8C8E91"/>
              </a:solidFill>
              <a:prstDash val="solid"/>
              <a:miter lim="400000"/>
            </a:ln>
            <a:effectLst/>
          </p:spPr>
          <p:txBody>
            <a:bodyPr wrap="square" lIns="34289" tIns="34289" rIns="34289" bIns="34289" numCol="1" anchor="t">
              <a:noAutofit/>
            </a:bodyPr>
            <a:lstStyle/>
            <a:p>
              <a:pPr lvl="0" algn="l" defTabSz="457200">
                <a:defRPr sz="11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2218" name="Shape 2218"/>
            <p:cNvSpPr/>
            <p:nvPr/>
          </p:nvSpPr>
          <p:spPr>
            <a:xfrm>
              <a:off x="443565" y="10823827"/>
              <a:ext cx="1244709" cy="55776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noAutofit/>
            </a:bodyPr>
            <a:lstStyle>
              <a:lvl1pPr defTabSz="800100">
                <a:defRPr sz="1800">
                  <a:solidFill>
                    <a:srgbClr val="33ACC4"/>
                  </a:solidFill>
                  <a:latin typeface="Avenir Next Condensed"/>
                  <a:ea typeface="Avenir Next Condensed"/>
                  <a:cs typeface="Avenir Next Condensed"/>
                  <a:sym typeface="Avenir Next Condensed"/>
                </a:defRPr>
              </a:lvl1pPr>
            </a:lstStyle>
            <a:p>
              <a:pPr lvl="0">
                <a:defRPr>
                  <a:solidFill>
                    <a:srgbClr val="000000"/>
                  </a:solidFill>
                </a:defRPr>
              </a:pPr>
              <a:r>
                <a:rPr lang="en-US" dirty="0" smtClean="0">
                  <a:solidFill>
                    <a:srgbClr val="004C91"/>
                  </a:solidFill>
                </a:rPr>
                <a:t>APR </a:t>
              </a:r>
              <a:r>
                <a:rPr dirty="0" smtClean="0">
                  <a:solidFill>
                    <a:srgbClr val="004C91"/>
                  </a:solidFill>
                </a:rPr>
                <a:t>201</a:t>
              </a:r>
              <a:r>
                <a:rPr lang="en-US" dirty="0" smtClean="0">
                  <a:solidFill>
                    <a:srgbClr val="004C91"/>
                  </a:solidFill>
                </a:rPr>
                <a:t>9</a:t>
              </a:r>
              <a:endParaRPr dirty="0">
                <a:solidFill>
                  <a:srgbClr val="004C91"/>
                </a:solidFill>
              </a:endParaRPr>
            </a:p>
          </p:txBody>
        </p:sp>
        <p:sp>
          <p:nvSpPr>
            <p:cNvPr id="2219" name="Shape 2219"/>
            <p:cNvSpPr/>
            <p:nvPr/>
          </p:nvSpPr>
          <p:spPr>
            <a:xfrm>
              <a:off x="920686" y="1416077"/>
              <a:ext cx="309927" cy="30992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8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004C91"/>
            </a:solidFill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lvl="0">
                <a:defRPr sz="3800">
                  <a:solidFill>
                    <a:srgbClr val="40B7E1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Matterhorn"/>
                  <a:ea typeface="Matterhorn"/>
                  <a:cs typeface="Matterhorn"/>
                  <a:sym typeface="Matterhorn"/>
                </a:defRPr>
              </a:pPr>
              <a:endParaRPr/>
            </a:p>
          </p:txBody>
        </p:sp>
      </p:grpSp>
      <p:grpSp>
        <p:nvGrpSpPr>
          <p:cNvPr id="2229" name="Group 2229"/>
          <p:cNvGrpSpPr/>
          <p:nvPr/>
        </p:nvGrpSpPr>
        <p:grpSpPr>
          <a:xfrm>
            <a:off x="9138815" y="2110722"/>
            <a:ext cx="1244711" cy="9967877"/>
            <a:chOff x="472172" y="1495168"/>
            <a:chExt cx="1244709" cy="9967875"/>
          </a:xfrm>
        </p:grpSpPr>
        <p:sp>
          <p:nvSpPr>
            <p:cNvPr id="2226" name="Shape 2226"/>
            <p:cNvSpPr/>
            <p:nvPr/>
          </p:nvSpPr>
          <p:spPr>
            <a:xfrm flipH="1">
              <a:off x="1064294" y="1538456"/>
              <a:ext cx="1" cy="9363227"/>
            </a:xfrm>
            <a:prstGeom prst="line">
              <a:avLst/>
            </a:prstGeom>
            <a:noFill/>
            <a:ln w="3175" cap="flat">
              <a:solidFill>
                <a:srgbClr val="8C8E91"/>
              </a:solidFill>
              <a:prstDash val="solid"/>
              <a:miter lim="400000"/>
            </a:ln>
            <a:effectLst/>
          </p:spPr>
          <p:txBody>
            <a:bodyPr wrap="square" lIns="34289" tIns="34289" rIns="34289" bIns="34289" numCol="1" anchor="t">
              <a:noAutofit/>
            </a:bodyPr>
            <a:lstStyle/>
            <a:p>
              <a:pPr lvl="0" algn="l" defTabSz="457200">
                <a:defRPr sz="11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2227" name="Shape 2227"/>
            <p:cNvSpPr/>
            <p:nvPr/>
          </p:nvSpPr>
          <p:spPr>
            <a:xfrm>
              <a:off x="472172" y="10905275"/>
              <a:ext cx="1244709" cy="55776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noAutofit/>
            </a:bodyPr>
            <a:lstStyle>
              <a:lvl1pPr defTabSz="800100">
                <a:defRPr sz="1800">
                  <a:solidFill>
                    <a:srgbClr val="33ACC4"/>
                  </a:solidFill>
                  <a:latin typeface="Avenir Next Condensed"/>
                  <a:ea typeface="Avenir Next Condensed"/>
                  <a:cs typeface="Avenir Next Condensed"/>
                  <a:sym typeface="Avenir Next Condensed"/>
                </a:defRPr>
              </a:lvl1pPr>
            </a:lstStyle>
            <a:p>
              <a:pPr lvl="0">
                <a:defRPr>
                  <a:solidFill>
                    <a:srgbClr val="000000"/>
                  </a:solidFill>
                </a:defRPr>
              </a:pPr>
              <a:r>
                <a:rPr lang="en-US" dirty="0" smtClean="0">
                  <a:solidFill>
                    <a:srgbClr val="004C91"/>
                  </a:solidFill>
                </a:rPr>
                <a:t>JUN </a:t>
              </a:r>
              <a:r>
                <a:rPr dirty="0" smtClean="0">
                  <a:solidFill>
                    <a:srgbClr val="004C91"/>
                  </a:solidFill>
                </a:rPr>
                <a:t>201</a:t>
              </a:r>
              <a:r>
                <a:rPr lang="en-US" dirty="0" smtClean="0">
                  <a:solidFill>
                    <a:srgbClr val="004C91"/>
                  </a:solidFill>
                </a:rPr>
                <a:t>9</a:t>
              </a:r>
              <a:endParaRPr dirty="0">
                <a:solidFill>
                  <a:srgbClr val="004C91"/>
                </a:solidFill>
              </a:endParaRPr>
            </a:p>
          </p:txBody>
        </p:sp>
        <p:sp>
          <p:nvSpPr>
            <p:cNvPr id="2228" name="Shape 2228"/>
            <p:cNvSpPr/>
            <p:nvPr/>
          </p:nvSpPr>
          <p:spPr>
            <a:xfrm>
              <a:off x="887472" y="1495168"/>
              <a:ext cx="309928" cy="30992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8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004C91"/>
            </a:solidFill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lvl="0">
                <a:defRPr sz="3800">
                  <a:solidFill>
                    <a:srgbClr val="40B7E1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Matterhorn"/>
                  <a:ea typeface="Matterhorn"/>
                  <a:cs typeface="Matterhorn"/>
                  <a:sym typeface="Matterhorn"/>
                </a:defRPr>
              </a:pPr>
              <a:endParaRPr/>
            </a:p>
          </p:txBody>
        </p:sp>
      </p:grpSp>
      <p:grpSp>
        <p:nvGrpSpPr>
          <p:cNvPr id="2233" name="Group 2233"/>
          <p:cNvGrpSpPr/>
          <p:nvPr/>
        </p:nvGrpSpPr>
        <p:grpSpPr>
          <a:xfrm>
            <a:off x="12597013" y="2110722"/>
            <a:ext cx="1244710" cy="9968289"/>
            <a:chOff x="441941" y="1495168"/>
            <a:chExt cx="1244709" cy="9968287"/>
          </a:xfrm>
        </p:grpSpPr>
        <p:sp>
          <p:nvSpPr>
            <p:cNvPr id="2230" name="Shape 2230"/>
            <p:cNvSpPr/>
            <p:nvPr/>
          </p:nvSpPr>
          <p:spPr>
            <a:xfrm flipH="1">
              <a:off x="1064295" y="1571787"/>
              <a:ext cx="0" cy="9333899"/>
            </a:xfrm>
            <a:prstGeom prst="line">
              <a:avLst/>
            </a:prstGeom>
            <a:noFill/>
            <a:ln w="3175" cap="flat">
              <a:solidFill>
                <a:srgbClr val="8C8E91"/>
              </a:solidFill>
              <a:prstDash val="solid"/>
              <a:miter lim="400000"/>
            </a:ln>
            <a:effectLst/>
          </p:spPr>
          <p:txBody>
            <a:bodyPr wrap="square" lIns="34289" tIns="34289" rIns="34289" bIns="34289" numCol="1" anchor="t">
              <a:noAutofit/>
            </a:bodyPr>
            <a:lstStyle/>
            <a:p>
              <a:pPr lvl="0" algn="l" defTabSz="457200">
                <a:defRPr sz="11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2231" name="Shape 2231"/>
            <p:cNvSpPr/>
            <p:nvPr/>
          </p:nvSpPr>
          <p:spPr>
            <a:xfrm>
              <a:off x="441941" y="10905687"/>
              <a:ext cx="1244709" cy="55776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noAutofit/>
            </a:bodyPr>
            <a:lstStyle>
              <a:lvl1pPr defTabSz="800100">
                <a:defRPr sz="1800">
                  <a:solidFill>
                    <a:srgbClr val="33ACC4"/>
                  </a:solidFill>
                  <a:latin typeface="Avenir Next Condensed"/>
                  <a:ea typeface="Avenir Next Condensed"/>
                  <a:cs typeface="Avenir Next Condensed"/>
                  <a:sym typeface="Avenir Next Condensed"/>
                </a:defRPr>
              </a:lvl1pPr>
            </a:lstStyle>
            <a:p>
              <a:pPr lvl="0">
                <a:defRPr>
                  <a:solidFill>
                    <a:srgbClr val="000000"/>
                  </a:solidFill>
                </a:defRPr>
              </a:pPr>
              <a:r>
                <a:rPr lang="en-US" dirty="0" smtClean="0">
                  <a:solidFill>
                    <a:srgbClr val="004C91"/>
                  </a:solidFill>
                </a:rPr>
                <a:t>AUG </a:t>
              </a:r>
              <a:r>
                <a:rPr dirty="0" smtClean="0">
                  <a:solidFill>
                    <a:srgbClr val="004C91"/>
                  </a:solidFill>
                </a:rPr>
                <a:t>201</a:t>
              </a:r>
              <a:r>
                <a:rPr lang="en-US" dirty="0" smtClean="0">
                  <a:solidFill>
                    <a:srgbClr val="004C91"/>
                  </a:solidFill>
                </a:rPr>
                <a:t>9</a:t>
              </a:r>
              <a:endParaRPr dirty="0">
                <a:solidFill>
                  <a:srgbClr val="004C91"/>
                </a:solidFill>
              </a:endParaRPr>
            </a:p>
          </p:txBody>
        </p:sp>
        <p:sp>
          <p:nvSpPr>
            <p:cNvPr id="2232" name="Shape 2232"/>
            <p:cNvSpPr/>
            <p:nvPr/>
          </p:nvSpPr>
          <p:spPr>
            <a:xfrm>
              <a:off x="943664" y="1495168"/>
              <a:ext cx="309927" cy="30992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8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004C91"/>
            </a:solidFill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lvl="0">
                <a:defRPr sz="3800">
                  <a:solidFill>
                    <a:srgbClr val="40B7E1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Matterhorn"/>
                  <a:ea typeface="Matterhorn"/>
                  <a:cs typeface="Matterhorn"/>
                  <a:sym typeface="Matterhorn"/>
                </a:defRPr>
              </a:pPr>
              <a:endParaRPr/>
            </a:p>
          </p:txBody>
        </p:sp>
      </p:grpSp>
      <p:grpSp>
        <p:nvGrpSpPr>
          <p:cNvPr id="2297" name="Group 2297"/>
          <p:cNvGrpSpPr/>
          <p:nvPr/>
        </p:nvGrpSpPr>
        <p:grpSpPr>
          <a:xfrm>
            <a:off x="17862444" y="2111549"/>
            <a:ext cx="1244711" cy="9967462"/>
            <a:chOff x="441941" y="1598709"/>
            <a:chExt cx="1244709" cy="9967461"/>
          </a:xfrm>
        </p:grpSpPr>
        <p:sp>
          <p:nvSpPr>
            <p:cNvPr id="2294" name="Shape 2294"/>
            <p:cNvSpPr/>
            <p:nvPr/>
          </p:nvSpPr>
          <p:spPr>
            <a:xfrm flipH="1">
              <a:off x="1064294" y="1641391"/>
              <a:ext cx="1" cy="9366599"/>
            </a:xfrm>
            <a:prstGeom prst="line">
              <a:avLst/>
            </a:prstGeom>
            <a:noFill/>
            <a:ln w="3175" cap="flat">
              <a:solidFill>
                <a:srgbClr val="8C8E91"/>
              </a:solidFill>
              <a:prstDash val="solid"/>
              <a:miter lim="400000"/>
            </a:ln>
            <a:effectLst/>
          </p:spPr>
          <p:txBody>
            <a:bodyPr wrap="square" lIns="34289" tIns="34289" rIns="34289" bIns="34289" numCol="1" anchor="t">
              <a:noAutofit/>
            </a:bodyPr>
            <a:lstStyle/>
            <a:p>
              <a:pPr lvl="0" algn="l" defTabSz="457200">
                <a:defRPr sz="11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2295" name="Shape 2295"/>
            <p:cNvSpPr/>
            <p:nvPr/>
          </p:nvSpPr>
          <p:spPr>
            <a:xfrm>
              <a:off x="441941" y="11008402"/>
              <a:ext cx="1244709" cy="55776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noAutofit/>
            </a:bodyPr>
            <a:lstStyle>
              <a:lvl1pPr defTabSz="800100">
                <a:defRPr sz="1800">
                  <a:solidFill>
                    <a:srgbClr val="33ACC4"/>
                  </a:solidFill>
                  <a:latin typeface="Avenir Next Condensed"/>
                  <a:ea typeface="Avenir Next Condensed"/>
                  <a:cs typeface="Avenir Next Condensed"/>
                  <a:sym typeface="Avenir Next Condensed"/>
                </a:defRPr>
              </a:lvl1pPr>
            </a:lstStyle>
            <a:p>
              <a:pPr lvl="0">
                <a:defRPr>
                  <a:solidFill>
                    <a:srgbClr val="000000"/>
                  </a:solidFill>
                </a:defRPr>
              </a:pPr>
              <a:r>
                <a:rPr lang="en-US" dirty="0" smtClean="0">
                  <a:solidFill>
                    <a:srgbClr val="004C91"/>
                  </a:solidFill>
                </a:rPr>
                <a:t>NOV </a:t>
              </a:r>
              <a:r>
                <a:rPr dirty="0" smtClean="0">
                  <a:solidFill>
                    <a:srgbClr val="004C91"/>
                  </a:solidFill>
                </a:rPr>
                <a:t>201</a:t>
              </a:r>
              <a:r>
                <a:rPr lang="en-US" dirty="0" smtClean="0">
                  <a:solidFill>
                    <a:srgbClr val="004C91"/>
                  </a:solidFill>
                </a:rPr>
                <a:t>9</a:t>
              </a:r>
              <a:endParaRPr dirty="0">
                <a:solidFill>
                  <a:srgbClr val="004C91"/>
                </a:solidFill>
              </a:endParaRPr>
            </a:p>
          </p:txBody>
        </p:sp>
        <p:sp>
          <p:nvSpPr>
            <p:cNvPr id="2296" name="Shape 2296"/>
            <p:cNvSpPr/>
            <p:nvPr/>
          </p:nvSpPr>
          <p:spPr>
            <a:xfrm>
              <a:off x="909332" y="1598709"/>
              <a:ext cx="309927" cy="30992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8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004C91"/>
            </a:solidFill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lvl="0">
                <a:defRPr sz="3800">
                  <a:solidFill>
                    <a:srgbClr val="40B7E1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Matterhorn"/>
                  <a:ea typeface="Matterhorn"/>
                  <a:cs typeface="Matterhorn"/>
                  <a:sym typeface="Matterhorn"/>
                </a:defRPr>
              </a:pPr>
              <a:endParaRPr/>
            </a:p>
          </p:txBody>
        </p:sp>
      </p:grpSp>
      <p:sp>
        <p:nvSpPr>
          <p:cNvPr id="200" name="Shape 2307"/>
          <p:cNvSpPr/>
          <p:nvPr/>
        </p:nvSpPr>
        <p:spPr>
          <a:xfrm>
            <a:off x="14095320" y="5856159"/>
            <a:ext cx="2534400" cy="577057"/>
          </a:xfrm>
          <a:prstGeom prst="rightArrow">
            <a:avLst>
              <a:gd name="adj1" fmla="val 100000"/>
              <a:gd name="adj2" fmla="val 44731"/>
            </a:avLst>
          </a:prstGeom>
          <a:solidFill>
            <a:srgbClr val="A1A7AC"/>
          </a:solidFill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>
            <a:lvl1pPr defTabSz="800100">
              <a:defRPr sz="2200">
                <a:latin typeface="Avenir Next Condensed Demi Bold"/>
                <a:ea typeface="Avenir Next Condensed Demi Bold"/>
                <a:cs typeface="Avenir Next Condensed Demi Bold"/>
                <a:sym typeface="Avenir Next Condensed Demi Bold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endParaRPr sz="1600" dirty="0">
              <a:solidFill>
                <a:srgbClr val="FFFFFF"/>
              </a:solidFill>
              <a:latin typeface="+mn-lt"/>
            </a:endParaRPr>
          </a:p>
        </p:txBody>
      </p:sp>
      <p:sp>
        <p:nvSpPr>
          <p:cNvPr id="199" name="Shape 2190"/>
          <p:cNvSpPr/>
          <p:nvPr/>
        </p:nvSpPr>
        <p:spPr>
          <a:xfrm>
            <a:off x="14168216" y="5856159"/>
            <a:ext cx="1005735" cy="577057"/>
          </a:xfrm>
          <a:prstGeom prst="rightArrow">
            <a:avLst>
              <a:gd name="adj1" fmla="val 100000"/>
              <a:gd name="adj2" fmla="val 44731"/>
            </a:avLst>
          </a:prstGeom>
          <a:solidFill>
            <a:srgbClr val="FFFF00"/>
          </a:solidFill>
          <a:ln w="12700">
            <a:solidFill>
              <a:srgbClr val="000000"/>
            </a:solidFill>
            <a:miter lim="400000"/>
          </a:ln>
        </p:spPr>
        <p:txBody>
          <a:bodyPr lIns="0" tIns="0" rIns="0" bIns="0" anchor="ctr"/>
          <a:lstStyle/>
          <a:p>
            <a:pPr lvl="0" defTabSz="800100">
              <a:defRPr sz="2000">
                <a:latin typeface="Avenir Next Condensed Demi Bold"/>
                <a:ea typeface="Avenir Next Condensed Demi Bold"/>
                <a:cs typeface="Avenir Next Condensed Demi Bold"/>
                <a:sym typeface="Avenir Next Condensed Demi Bold"/>
              </a:defRPr>
            </a:pPr>
            <a:endParaRPr sz="1600"/>
          </a:p>
        </p:txBody>
      </p:sp>
      <p:sp>
        <p:nvSpPr>
          <p:cNvPr id="198" name="Shape 2192"/>
          <p:cNvSpPr/>
          <p:nvPr/>
        </p:nvSpPr>
        <p:spPr>
          <a:xfrm>
            <a:off x="13275266" y="5858103"/>
            <a:ext cx="1540707" cy="575113"/>
          </a:xfrm>
          <a:prstGeom prst="rightArrow">
            <a:avLst>
              <a:gd name="adj1" fmla="val 100000"/>
              <a:gd name="adj2" fmla="val 44731"/>
            </a:avLst>
          </a:prstGeom>
          <a:solidFill>
            <a:schemeClr val="accent5">
              <a:lumMod val="75000"/>
            </a:schemeClr>
          </a:solidFill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>
            <a:lvl1pPr defTabSz="800100">
              <a:defRPr sz="2000">
                <a:latin typeface="Avenir Next Condensed Demi Bold"/>
                <a:ea typeface="Avenir Next Condensed Demi Bold"/>
                <a:cs typeface="Avenir Next Condensed Demi Bold"/>
                <a:sym typeface="Avenir Next Condensed Demi Bold"/>
              </a:defRPr>
            </a:lvl1pPr>
          </a:lstStyle>
          <a:p>
            <a:pPr lvl="0" algn="r">
              <a:defRPr sz="1800">
                <a:solidFill>
                  <a:srgbClr val="000000"/>
                </a:solidFill>
              </a:defRPr>
            </a:pPr>
            <a:endParaRPr sz="1600" dirty="0">
              <a:solidFill>
                <a:srgbClr val="FFFFFF"/>
              </a:solidFill>
              <a:latin typeface="+mn-lt"/>
            </a:endParaRPr>
          </a:p>
        </p:txBody>
      </p:sp>
      <p:sp>
        <p:nvSpPr>
          <p:cNvPr id="197" name="Shape 2192"/>
          <p:cNvSpPr/>
          <p:nvPr/>
        </p:nvSpPr>
        <p:spPr>
          <a:xfrm>
            <a:off x="13098736" y="5856159"/>
            <a:ext cx="1253421" cy="577057"/>
          </a:xfrm>
          <a:prstGeom prst="rightArrow">
            <a:avLst>
              <a:gd name="adj1" fmla="val 100000"/>
              <a:gd name="adj2" fmla="val 44731"/>
            </a:avLst>
          </a:prstGeom>
          <a:solidFill>
            <a:srgbClr val="007D81"/>
          </a:solidFill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>
            <a:lvl1pPr defTabSz="800100">
              <a:defRPr sz="2000">
                <a:latin typeface="Avenir Next Condensed Demi Bold"/>
                <a:ea typeface="Avenir Next Condensed Demi Bold"/>
                <a:cs typeface="Avenir Next Condensed Demi Bold"/>
                <a:sym typeface="Avenir Next Condensed Demi Bold"/>
              </a:defRPr>
            </a:lvl1pPr>
          </a:lstStyle>
          <a:p>
            <a:pPr lvl="0" algn="r">
              <a:defRPr sz="1800">
                <a:solidFill>
                  <a:srgbClr val="000000"/>
                </a:solidFill>
              </a:defRPr>
            </a:pPr>
            <a:endParaRPr sz="1600" dirty="0">
              <a:solidFill>
                <a:srgbClr val="FFFFFF"/>
              </a:solidFill>
              <a:latin typeface="+mn-lt"/>
            </a:endParaRPr>
          </a:p>
        </p:txBody>
      </p:sp>
      <p:sp>
        <p:nvSpPr>
          <p:cNvPr id="192" name="Shape 2307"/>
          <p:cNvSpPr/>
          <p:nvPr/>
        </p:nvSpPr>
        <p:spPr>
          <a:xfrm>
            <a:off x="15789367" y="5111824"/>
            <a:ext cx="3830957" cy="586199"/>
          </a:xfrm>
          <a:prstGeom prst="rightArrow">
            <a:avLst>
              <a:gd name="adj1" fmla="val 100000"/>
              <a:gd name="adj2" fmla="val 44731"/>
            </a:avLst>
          </a:prstGeom>
          <a:solidFill>
            <a:srgbClr val="A1A7AC"/>
          </a:solidFill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>
            <a:lvl1pPr defTabSz="800100">
              <a:defRPr sz="2200">
                <a:latin typeface="Avenir Next Condensed Demi Bold"/>
                <a:ea typeface="Avenir Next Condensed Demi Bold"/>
                <a:cs typeface="Avenir Next Condensed Demi Bold"/>
                <a:sym typeface="Avenir Next Condensed Demi Bold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endParaRPr sz="1600" dirty="0">
              <a:solidFill>
                <a:srgbClr val="FFFFFF"/>
              </a:solidFill>
              <a:latin typeface="+mn-lt"/>
            </a:endParaRPr>
          </a:p>
        </p:txBody>
      </p:sp>
      <p:sp>
        <p:nvSpPr>
          <p:cNvPr id="191" name="Shape 2190"/>
          <p:cNvSpPr/>
          <p:nvPr/>
        </p:nvSpPr>
        <p:spPr>
          <a:xfrm>
            <a:off x="15396921" y="5118246"/>
            <a:ext cx="1005735" cy="577057"/>
          </a:xfrm>
          <a:prstGeom prst="rightArrow">
            <a:avLst>
              <a:gd name="adj1" fmla="val 100000"/>
              <a:gd name="adj2" fmla="val 44731"/>
            </a:avLst>
          </a:prstGeom>
          <a:solidFill>
            <a:srgbClr val="FFFF00"/>
          </a:solidFill>
          <a:ln w="12700">
            <a:solidFill>
              <a:srgbClr val="000000"/>
            </a:solidFill>
            <a:miter lim="400000"/>
          </a:ln>
        </p:spPr>
        <p:txBody>
          <a:bodyPr lIns="0" tIns="0" rIns="0" bIns="0" anchor="ctr"/>
          <a:lstStyle/>
          <a:p>
            <a:pPr lvl="0" defTabSz="800100">
              <a:defRPr sz="2000">
                <a:latin typeface="Avenir Next Condensed Demi Bold"/>
                <a:ea typeface="Avenir Next Condensed Demi Bold"/>
                <a:cs typeface="Avenir Next Condensed Demi Bold"/>
                <a:sym typeface="Avenir Next Condensed Demi Bold"/>
              </a:defRPr>
            </a:pPr>
            <a:endParaRPr sz="1600"/>
          </a:p>
        </p:txBody>
      </p:sp>
      <p:sp>
        <p:nvSpPr>
          <p:cNvPr id="190" name="Shape 2192"/>
          <p:cNvSpPr/>
          <p:nvPr/>
        </p:nvSpPr>
        <p:spPr>
          <a:xfrm>
            <a:off x="14958746" y="5111824"/>
            <a:ext cx="990299" cy="583479"/>
          </a:xfrm>
          <a:prstGeom prst="rightArrow">
            <a:avLst>
              <a:gd name="adj1" fmla="val 100000"/>
              <a:gd name="adj2" fmla="val 44731"/>
            </a:avLst>
          </a:prstGeom>
          <a:solidFill>
            <a:schemeClr val="accent5">
              <a:lumMod val="75000"/>
            </a:schemeClr>
          </a:solidFill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>
            <a:lvl1pPr defTabSz="800100">
              <a:defRPr sz="2000">
                <a:latin typeface="Avenir Next Condensed Demi Bold"/>
                <a:ea typeface="Avenir Next Condensed Demi Bold"/>
                <a:cs typeface="Avenir Next Condensed Demi Bold"/>
                <a:sym typeface="Avenir Next Condensed Demi Bold"/>
              </a:defRPr>
            </a:lvl1pPr>
          </a:lstStyle>
          <a:p>
            <a:pPr lvl="0" algn="r">
              <a:defRPr sz="1800">
                <a:solidFill>
                  <a:srgbClr val="000000"/>
                </a:solidFill>
              </a:defRPr>
            </a:pPr>
            <a:endParaRPr sz="1600" dirty="0">
              <a:solidFill>
                <a:srgbClr val="FFFFFF"/>
              </a:solidFill>
              <a:latin typeface="+mn-lt"/>
            </a:endParaRPr>
          </a:p>
        </p:txBody>
      </p:sp>
      <p:sp>
        <p:nvSpPr>
          <p:cNvPr id="185" name="Shape 2307"/>
          <p:cNvSpPr/>
          <p:nvPr/>
        </p:nvSpPr>
        <p:spPr>
          <a:xfrm>
            <a:off x="10700060" y="4305500"/>
            <a:ext cx="2534400" cy="567840"/>
          </a:xfrm>
          <a:prstGeom prst="rightArrow">
            <a:avLst>
              <a:gd name="adj1" fmla="val 100000"/>
              <a:gd name="adj2" fmla="val 44731"/>
            </a:avLst>
          </a:prstGeom>
          <a:solidFill>
            <a:srgbClr val="A1A7AC"/>
          </a:solidFill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>
            <a:lvl1pPr defTabSz="800100">
              <a:defRPr sz="2200">
                <a:latin typeface="Avenir Next Condensed Demi Bold"/>
                <a:ea typeface="Avenir Next Condensed Demi Bold"/>
                <a:cs typeface="Avenir Next Condensed Demi Bold"/>
                <a:sym typeface="Avenir Next Condensed Demi Bold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endParaRPr sz="1600" dirty="0">
              <a:solidFill>
                <a:srgbClr val="FFFFFF"/>
              </a:solidFill>
              <a:latin typeface="+mn-lt"/>
            </a:endParaRPr>
          </a:p>
        </p:txBody>
      </p:sp>
      <p:sp>
        <p:nvSpPr>
          <p:cNvPr id="184" name="Shape 2190"/>
          <p:cNvSpPr/>
          <p:nvPr/>
        </p:nvSpPr>
        <p:spPr>
          <a:xfrm>
            <a:off x="10347464" y="4301889"/>
            <a:ext cx="705191" cy="577057"/>
          </a:xfrm>
          <a:prstGeom prst="rightArrow">
            <a:avLst>
              <a:gd name="adj1" fmla="val 100000"/>
              <a:gd name="adj2" fmla="val 44731"/>
            </a:avLst>
          </a:prstGeom>
          <a:solidFill>
            <a:srgbClr val="FFFF00"/>
          </a:solidFill>
          <a:ln w="12700">
            <a:solidFill>
              <a:srgbClr val="000000"/>
            </a:solidFill>
            <a:miter lim="400000"/>
          </a:ln>
        </p:spPr>
        <p:txBody>
          <a:bodyPr lIns="0" tIns="0" rIns="0" bIns="0" anchor="ctr"/>
          <a:lstStyle/>
          <a:p>
            <a:pPr lvl="0" defTabSz="800100">
              <a:defRPr sz="2000">
                <a:latin typeface="Avenir Next Condensed Demi Bold"/>
                <a:ea typeface="Avenir Next Condensed Demi Bold"/>
                <a:cs typeface="Avenir Next Condensed Demi Bold"/>
                <a:sym typeface="Avenir Next Condensed Demi Bold"/>
              </a:defRPr>
            </a:pPr>
            <a:endParaRPr sz="1600"/>
          </a:p>
        </p:txBody>
      </p:sp>
      <p:sp>
        <p:nvSpPr>
          <p:cNvPr id="182" name="Shape 2192"/>
          <p:cNvSpPr/>
          <p:nvPr/>
        </p:nvSpPr>
        <p:spPr>
          <a:xfrm>
            <a:off x="8881997" y="4301889"/>
            <a:ext cx="1981729" cy="581911"/>
          </a:xfrm>
          <a:prstGeom prst="rightArrow">
            <a:avLst>
              <a:gd name="adj1" fmla="val 100000"/>
              <a:gd name="adj2" fmla="val 44731"/>
            </a:avLst>
          </a:prstGeom>
          <a:solidFill>
            <a:schemeClr val="accent5">
              <a:lumMod val="75000"/>
            </a:schemeClr>
          </a:solidFill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>
            <a:lvl1pPr defTabSz="800100">
              <a:defRPr sz="2000">
                <a:latin typeface="Avenir Next Condensed Demi Bold"/>
                <a:ea typeface="Avenir Next Condensed Demi Bold"/>
                <a:cs typeface="Avenir Next Condensed Demi Bold"/>
                <a:sym typeface="Avenir Next Condensed Demi Bold"/>
              </a:defRPr>
            </a:lvl1pPr>
          </a:lstStyle>
          <a:p>
            <a:pPr lvl="0" algn="r">
              <a:defRPr sz="1800">
                <a:solidFill>
                  <a:srgbClr val="000000"/>
                </a:solidFill>
              </a:defRPr>
            </a:pPr>
            <a:endParaRPr sz="1600" dirty="0">
              <a:solidFill>
                <a:srgbClr val="FFFFFF"/>
              </a:solidFill>
              <a:latin typeface="+mn-lt"/>
            </a:endParaRPr>
          </a:p>
        </p:txBody>
      </p:sp>
      <p:sp>
        <p:nvSpPr>
          <p:cNvPr id="172" name="Shape 2307"/>
          <p:cNvSpPr/>
          <p:nvPr/>
        </p:nvSpPr>
        <p:spPr>
          <a:xfrm>
            <a:off x="5700806" y="2759946"/>
            <a:ext cx="3696990" cy="559680"/>
          </a:xfrm>
          <a:prstGeom prst="rightArrow">
            <a:avLst>
              <a:gd name="adj1" fmla="val 100000"/>
              <a:gd name="adj2" fmla="val 44731"/>
            </a:avLst>
          </a:prstGeom>
          <a:solidFill>
            <a:schemeClr val="tx2">
              <a:lumMod val="75000"/>
            </a:schemeClr>
          </a:solidFill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>
            <a:lvl1pPr defTabSz="800100">
              <a:defRPr sz="2200">
                <a:latin typeface="Avenir Next Condensed Demi Bold"/>
                <a:ea typeface="Avenir Next Condensed Demi Bold"/>
                <a:cs typeface="Avenir Next Condensed Demi Bold"/>
                <a:sym typeface="Avenir Next Condensed Demi Bold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endParaRPr sz="1600" dirty="0">
              <a:solidFill>
                <a:srgbClr val="FFFFFF"/>
              </a:solidFill>
              <a:latin typeface="+mn-lt"/>
            </a:endParaRPr>
          </a:p>
        </p:txBody>
      </p:sp>
      <p:sp>
        <p:nvSpPr>
          <p:cNvPr id="173" name="Shape 2307"/>
          <p:cNvSpPr/>
          <p:nvPr/>
        </p:nvSpPr>
        <p:spPr>
          <a:xfrm>
            <a:off x="8796718" y="3474519"/>
            <a:ext cx="2534400" cy="562400"/>
          </a:xfrm>
          <a:prstGeom prst="rightArrow">
            <a:avLst>
              <a:gd name="adj1" fmla="val 100000"/>
              <a:gd name="adj2" fmla="val 44731"/>
            </a:avLst>
          </a:prstGeom>
          <a:solidFill>
            <a:srgbClr val="A1A7AC"/>
          </a:solidFill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>
            <a:lvl1pPr defTabSz="800100">
              <a:defRPr sz="2200">
                <a:latin typeface="Avenir Next Condensed Demi Bold"/>
                <a:ea typeface="Avenir Next Condensed Demi Bold"/>
                <a:cs typeface="Avenir Next Condensed Demi Bold"/>
                <a:sym typeface="Avenir Next Condensed Demi Bold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endParaRPr sz="1600" dirty="0">
              <a:solidFill>
                <a:srgbClr val="FFFFFF"/>
              </a:solidFill>
              <a:latin typeface="+mn-lt"/>
            </a:endParaRPr>
          </a:p>
        </p:txBody>
      </p:sp>
      <p:sp>
        <p:nvSpPr>
          <p:cNvPr id="164" name="Shape 2190"/>
          <p:cNvSpPr/>
          <p:nvPr/>
        </p:nvSpPr>
        <p:spPr>
          <a:xfrm>
            <a:off x="8734129" y="3471799"/>
            <a:ext cx="603903" cy="565120"/>
          </a:xfrm>
          <a:prstGeom prst="rightArrow">
            <a:avLst>
              <a:gd name="adj1" fmla="val 100000"/>
              <a:gd name="adj2" fmla="val 44731"/>
            </a:avLst>
          </a:prstGeom>
          <a:solidFill>
            <a:srgbClr val="FFFF00"/>
          </a:solidFill>
          <a:ln w="12700">
            <a:solidFill>
              <a:srgbClr val="000000"/>
            </a:solidFill>
            <a:miter lim="400000"/>
          </a:ln>
        </p:spPr>
        <p:txBody>
          <a:bodyPr lIns="0" tIns="0" rIns="0" bIns="0" anchor="ctr"/>
          <a:lstStyle/>
          <a:p>
            <a:pPr lvl="0" defTabSz="800100">
              <a:defRPr sz="2000">
                <a:latin typeface="Avenir Next Condensed Demi Bold"/>
                <a:ea typeface="Avenir Next Condensed Demi Bold"/>
                <a:cs typeface="Avenir Next Condensed Demi Bold"/>
                <a:sym typeface="Avenir Next Condensed Demi Bold"/>
              </a:defRPr>
            </a:pPr>
            <a:endParaRPr sz="1600"/>
          </a:p>
        </p:txBody>
      </p:sp>
      <p:sp>
        <p:nvSpPr>
          <p:cNvPr id="163" name="Shape 2192"/>
          <p:cNvSpPr/>
          <p:nvPr/>
        </p:nvSpPr>
        <p:spPr>
          <a:xfrm>
            <a:off x="8095512" y="3474519"/>
            <a:ext cx="1043303" cy="565120"/>
          </a:xfrm>
          <a:prstGeom prst="rightArrow">
            <a:avLst>
              <a:gd name="adj1" fmla="val 100000"/>
              <a:gd name="adj2" fmla="val 44731"/>
            </a:avLst>
          </a:prstGeom>
          <a:solidFill>
            <a:schemeClr val="accent5">
              <a:lumMod val="75000"/>
            </a:schemeClr>
          </a:solidFill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>
            <a:lvl1pPr defTabSz="800100">
              <a:defRPr sz="2000">
                <a:latin typeface="Avenir Next Condensed Demi Bold"/>
                <a:ea typeface="Avenir Next Condensed Demi Bold"/>
                <a:cs typeface="Avenir Next Condensed Demi Bold"/>
                <a:sym typeface="Avenir Next Condensed Demi Bold"/>
              </a:defRPr>
            </a:lvl1pPr>
          </a:lstStyle>
          <a:p>
            <a:pPr lvl="0" algn="r">
              <a:defRPr sz="1800">
                <a:solidFill>
                  <a:srgbClr val="000000"/>
                </a:solidFill>
              </a:defRPr>
            </a:pPr>
            <a:endParaRPr sz="1600" dirty="0">
              <a:solidFill>
                <a:srgbClr val="FFFFFF"/>
              </a:solidFill>
              <a:latin typeface="+mn-lt"/>
            </a:endParaRPr>
          </a:p>
        </p:txBody>
      </p:sp>
      <p:grpSp>
        <p:nvGrpSpPr>
          <p:cNvPr id="2185" name="Group 2185"/>
          <p:cNvGrpSpPr/>
          <p:nvPr/>
        </p:nvGrpSpPr>
        <p:grpSpPr>
          <a:xfrm>
            <a:off x="21464571" y="2103678"/>
            <a:ext cx="1244710" cy="9970370"/>
            <a:chOff x="441941" y="1493932"/>
            <a:chExt cx="1244709" cy="9970369"/>
          </a:xfrm>
        </p:grpSpPr>
        <p:sp>
          <p:nvSpPr>
            <p:cNvPr id="2182" name="Shape 2182"/>
            <p:cNvSpPr/>
            <p:nvPr/>
          </p:nvSpPr>
          <p:spPr>
            <a:xfrm flipH="1">
              <a:off x="1064294" y="1641391"/>
              <a:ext cx="1" cy="9270105"/>
            </a:xfrm>
            <a:prstGeom prst="line">
              <a:avLst/>
            </a:prstGeom>
            <a:noFill/>
            <a:ln w="3175" cap="flat">
              <a:solidFill>
                <a:srgbClr val="8C8E91"/>
              </a:solidFill>
              <a:prstDash val="solid"/>
              <a:miter lim="400000"/>
            </a:ln>
            <a:effectLst/>
          </p:spPr>
          <p:txBody>
            <a:bodyPr wrap="square" lIns="34289" tIns="34289" rIns="34289" bIns="34289" numCol="1" anchor="t">
              <a:noAutofit/>
            </a:bodyPr>
            <a:lstStyle/>
            <a:p>
              <a:pPr lvl="0" algn="l" defTabSz="457200">
                <a:defRPr sz="11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2183" name="Shape 2183"/>
            <p:cNvSpPr/>
            <p:nvPr/>
          </p:nvSpPr>
          <p:spPr>
            <a:xfrm>
              <a:off x="441941" y="10906533"/>
              <a:ext cx="1244709" cy="55776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noAutofit/>
            </a:bodyPr>
            <a:lstStyle>
              <a:lvl1pPr defTabSz="800100">
                <a:defRPr sz="1800">
                  <a:solidFill>
                    <a:srgbClr val="33ACC4"/>
                  </a:solidFill>
                  <a:latin typeface="Avenir Next Condensed"/>
                  <a:ea typeface="Avenir Next Condensed"/>
                  <a:cs typeface="Avenir Next Condensed"/>
                  <a:sym typeface="Avenir Next Condensed"/>
                </a:defRPr>
              </a:lvl1pPr>
            </a:lstStyle>
            <a:p>
              <a:pPr lvl="0">
                <a:defRPr>
                  <a:solidFill>
                    <a:srgbClr val="000000"/>
                  </a:solidFill>
                </a:defRPr>
              </a:pPr>
              <a:r>
                <a:rPr lang="en-US" dirty="0" smtClean="0">
                  <a:solidFill>
                    <a:srgbClr val="004C91"/>
                  </a:solidFill>
                </a:rPr>
                <a:t>JAN </a:t>
              </a:r>
              <a:r>
                <a:rPr dirty="0" smtClean="0">
                  <a:solidFill>
                    <a:srgbClr val="004C91"/>
                  </a:solidFill>
                </a:rPr>
                <a:t>20</a:t>
              </a:r>
              <a:r>
                <a:rPr lang="en-US" dirty="0" smtClean="0">
                  <a:solidFill>
                    <a:srgbClr val="004C91"/>
                  </a:solidFill>
                </a:rPr>
                <a:t>20</a:t>
              </a:r>
              <a:endParaRPr dirty="0">
                <a:solidFill>
                  <a:srgbClr val="004C91"/>
                </a:solidFill>
              </a:endParaRPr>
            </a:p>
          </p:txBody>
        </p:sp>
        <p:sp>
          <p:nvSpPr>
            <p:cNvPr id="2184" name="Shape 2184"/>
            <p:cNvSpPr/>
            <p:nvPr/>
          </p:nvSpPr>
          <p:spPr>
            <a:xfrm>
              <a:off x="909332" y="1493932"/>
              <a:ext cx="309927" cy="30992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8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004C91"/>
            </a:solidFill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lvl="0">
                <a:defRPr sz="3800">
                  <a:solidFill>
                    <a:srgbClr val="40B7E1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Matterhorn"/>
                  <a:ea typeface="Matterhorn"/>
                  <a:cs typeface="Matterhorn"/>
                  <a:sym typeface="Matterhorn"/>
                </a:defRPr>
              </a:pPr>
              <a:endParaRPr/>
            </a:p>
          </p:txBody>
        </p:sp>
      </p:grpSp>
      <p:sp>
        <p:nvSpPr>
          <p:cNvPr id="2187" name="Shape 2187"/>
          <p:cNvSpPr/>
          <p:nvPr/>
        </p:nvSpPr>
        <p:spPr>
          <a:xfrm>
            <a:off x="16169083" y="11516280"/>
            <a:ext cx="1244710" cy="55776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square" lIns="0" tIns="0" rIns="0" bIns="0" numCol="1" anchor="ctr">
            <a:noAutofit/>
          </a:bodyPr>
          <a:lstStyle>
            <a:lvl1pPr defTabSz="800100">
              <a:defRPr sz="1800">
                <a:solidFill>
                  <a:srgbClr val="33ACC4"/>
                </a:solidFill>
                <a:latin typeface="Avenir Next Condensed"/>
                <a:ea typeface="Avenir Next Condensed"/>
                <a:cs typeface="Avenir Next Condensed"/>
                <a:sym typeface="Avenir Next Condensed"/>
              </a:defRPr>
            </a:lvl1pPr>
          </a:lstStyle>
          <a:p>
            <a:pPr lvl="0">
              <a:defRPr>
                <a:solidFill>
                  <a:srgbClr val="000000"/>
                </a:solidFill>
              </a:defRPr>
            </a:pPr>
            <a:r>
              <a:rPr lang="en-US" dirty="0" smtClean="0">
                <a:solidFill>
                  <a:srgbClr val="004C91"/>
                </a:solidFill>
              </a:rPr>
              <a:t>OCT </a:t>
            </a:r>
            <a:r>
              <a:rPr dirty="0" smtClean="0">
                <a:solidFill>
                  <a:srgbClr val="004C91"/>
                </a:solidFill>
              </a:rPr>
              <a:t>201</a:t>
            </a:r>
            <a:r>
              <a:rPr lang="en-US" dirty="0" smtClean="0">
                <a:solidFill>
                  <a:srgbClr val="004C91"/>
                </a:solidFill>
              </a:rPr>
              <a:t>9</a:t>
            </a:r>
            <a:endParaRPr dirty="0">
              <a:solidFill>
                <a:srgbClr val="004C91"/>
              </a:solidFill>
            </a:endParaRPr>
          </a:p>
        </p:txBody>
      </p:sp>
      <p:sp>
        <p:nvSpPr>
          <p:cNvPr id="2188" name="Shape 2188"/>
          <p:cNvSpPr/>
          <p:nvPr/>
        </p:nvSpPr>
        <p:spPr>
          <a:xfrm>
            <a:off x="16606127" y="2104811"/>
            <a:ext cx="309927" cy="31869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8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rgbClr val="004C91"/>
          </a:solidFill>
          <a:ln w="12700" cap="flat">
            <a:noFill/>
            <a:miter lim="400000"/>
          </a:ln>
          <a:effectLst/>
        </p:spPr>
        <p:txBody>
          <a:bodyPr wrap="square" lIns="38100" tIns="38100" rIns="38100" bIns="38100" numCol="1" anchor="ctr">
            <a:noAutofit/>
          </a:bodyPr>
          <a:lstStyle/>
          <a:p>
            <a:pPr lvl="0">
              <a:defRPr sz="3800">
                <a:solidFill>
                  <a:srgbClr val="40B7E1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Matterhorn"/>
                <a:ea typeface="Matterhorn"/>
                <a:cs typeface="Matterhorn"/>
                <a:sym typeface="Matterhorn"/>
              </a:defRPr>
            </a:pPr>
            <a:endParaRPr>
              <a:solidFill>
                <a:srgbClr val="004C91"/>
              </a:solidFill>
            </a:endParaRPr>
          </a:p>
        </p:txBody>
      </p:sp>
      <p:sp>
        <p:nvSpPr>
          <p:cNvPr id="2190" name="Shape 2190"/>
          <p:cNvSpPr/>
          <p:nvPr/>
        </p:nvSpPr>
        <p:spPr>
          <a:xfrm>
            <a:off x="5402162" y="2756891"/>
            <a:ext cx="1934570" cy="559680"/>
          </a:xfrm>
          <a:prstGeom prst="rightArrow">
            <a:avLst>
              <a:gd name="adj1" fmla="val 100000"/>
              <a:gd name="adj2" fmla="val 44731"/>
            </a:avLst>
          </a:prstGeom>
          <a:solidFill>
            <a:srgbClr val="FFFF00"/>
          </a:solidFill>
          <a:ln w="12700">
            <a:solidFill>
              <a:srgbClr val="000000"/>
            </a:solidFill>
            <a:miter lim="400000"/>
          </a:ln>
        </p:spPr>
        <p:txBody>
          <a:bodyPr lIns="0" tIns="0" rIns="0" bIns="0" anchor="ctr"/>
          <a:lstStyle/>
          <a:p>
            <a:pPr lvl="0" defTabSz="800100">
              <a:defRPr sz="2000">
                <a:latin typeface="Avenir Next Condensed Demi Bold"/>
                <a:ea typeface="Avenir Next Condensed Demi Bold"/>
                <a:cs typeface="Avenir Next Condensed Demi Bold"/>
                <a:sym typeface="Avenir Next Condensed Demi Bold"/>
              </a:defRPr>
            </a:pPr>
            <a:endParaRPr sz="1600"/>
          </a:p>
        </p:txBody>
      </p:sp>
      <p:sp>
        <p:nvSpPr>
          <p:cNvPr id="2194" name="Shape 2194"/>
          <p:cNvSpPr/>
          <p:nvPr/>
        </p:nvSpPr>
        <p:spPr>
          <a:xfrm>
            <a:off x="116390" y="2330206"/>
            <a:ext cx="392907" cy="39290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8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rgbClr val="000000"/>
          </a:solidFill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square" lIns="38100" tIns="38100" rIns="38100" bIns="38100" numCol="1" anchor="ctr">
            <a:noAutofit/>
          </a:bodyPr>
          <a:lstStyle>
            <a:lvl1pPr>
              <a:defRPr sz="1200"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Matterhorn"/>
                <a:ea typeface="Matterhorn"/>
                <a:cs typeface="Matterhorn"/>
                <a:sym typeface="Matterhorn"/>
              </a:defRPr>
            </a:lvl1pPr>
          </a:lstStyle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12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rPr>
              <a:t>1</a:t>
            </a:r>
          </a:p>
        </p:txBody>
      </p:sp>
      <p:sp>
        <p:nvSpPr>
          <p:cNvPr id="2195" name="Shape 2195"/>
          <p:cNvSpPr/>
          <p:nvPr/>
        </p:nvSpPr>
        <p:spPr>
          <a:xfrm>
            <a:off x="600434" y="2313641"/>
            <a:ext cx="1801469" cy="44324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square" lIns="0" tIns="0" rIns="0" bIns="0" numCol="1" anchor="ctr">
            <a:noAutofit/>
          </a:bodyPr>
          <a:lstStyle>
            <a:lvl1pPr algn="l" defTabSz="800100">
              <a:defRPr sz="1400">
                <a:solidFill>
                  <a:srgbClr val="424242"/>
                </a:solidFill>
                <a:latin typeface="Matterhorn"/>
                <a:ea typeface="Matterhorn"/>
                <a:cs typeface="Matterhorn"/>
                <a:sym typeface="Matterhorn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lang="en-US" sz="1400" dirty="0" smtClean="0">
                <a:solidFill>
                  <a:srgbClr val="424242"/>
                </a:solidFill>
              </a:rPr>
              <a:t>ABC FF </a:t>
            </a:r>
            <a:r>
              <a:rPr lang="mr-IN" sz="1400" dirty="0" smtClean="0">
                <a:solidFill>
                  <a:srgbClr val="424242"/>
                </a:solidFill>
              </a:rPr>
              <a:t>–</a:t>
            </a:r>
            <a:r>
              <a:rPr lang="en-US" sz="1400" dirty="0" smtClean="0">
                <a:solidFill>
                  <a:srgbClr val="424242"/>
                </a:solidFill>
              </a:rPr>
              <a:t> POC launch</a:t>
            </a:r>
            <a:endParaRPr sz="1400" dirty="0">
              <a:solidFill>
                <a:srgbClr val="424242"/>
              </a:solidFill>
            </a:endParaRPr>
          </a:p>
        </p:txBody>
      </p:sp>
      <p:sp>
        <p:nvSpPr>
          <p:cNvPr id="2197" name="Shape 2197"/>
          <p:cNvSpPr/>
          <p:nvPr/>
        </p:nvSpPr>
        <p:spPr>
          <a:xfrm>
            <a:off x="116390" y="2861986"/>
            <a:ext cx="392907" cy="39290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8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rgbClr val="000000"/>
          </a:solidFill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square" lIns="38100" tIns="38100" rIns="38100" bIns="38100" numCol="1" anchor="ctr">
            <a:noAutofit/>
          </a:bodyPr>
          <a:lstStyle>
            <a:lvl1pPr>
              <a:defRPr sz="1200"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Matterhorn"/>
                <a:ea typeface="Matterhorn"/>
                <a:cs typeface="Matterhorn"/>
                <a:sym typeface="Matterhorn"/>
              </a:defRPr>
            </a:lvl1pPr>
          </a:lstStyle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12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rPr>
              <a:t>2</a:t>
            </a:r>
          </a:p>
        </p:txBody>
      </p:sp>
      <p:sp>
        <p:nvSpPr>
          <p:cNvPr id="2200" name="Shape 2200"/>
          <p:cNvSpPr/>
          <p:nvPr/>
        </p:nvSpPr>
        <p:spPr>
          <a:xfrm>
            <a:off x="-1207364" y="1857923"/>
            <a:ext cx="4597001" cy="10737654"/>
          </a:xfrm>
          <a:prstGeom prst="rect">
            <a:avLst/>
          </a:prstGeom>
          <a:ln w="6350">
            <a:solidFill>
              <a:srgbClr val="85888D"/>
            </a:solidFill>
            <a:miter lim="400000"/>
          </a:ln>
        </p:spPr>
        <p:txBody>
          <a:bodyPr lIns="0" tIns="0" rIns="0" bIns="0" anchor="ctr"/>
          <a:lstStyle/>
          <a:p>
            <a:pPr lvl="0">
              <a:defRPr sz="3200">
                <a:solidFill>
                  <a:srgbClr val="000000"/>
                </a:solidFill>
              </a:defRPr>
            </a:pPr>
            <a:endParaRPr/>
          </a:p>
        </p:txBody>
      </p:sp>
      <p:sp>
        <p:nvSpPr>
          <p:cNvPr id="2201" name="Shape 2201"/>
          <p:cNvSpPr/>
          <p:nvPr/>
        </p:nvSpPr>
        <p:spPr>
          <a:xfrm>
            <a:off x="655465" y="1400506"/>
            <a:ext cx="1986445" cy="330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l" defTabSz="800100">
              <a:defRPr sz="2100">
                <a:solidFill>
                  <a:srgbClr val="424242"/>
                </a:solidFill>
                <a:latin typeface="Matterhorn"/>
                <a:ea typeface="Matterhorn"/>
                <a:cs typeface="Matterhorn"/>
                <a:sym typeface="Matterhorn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100" dirty="0">
                <a:solidFill>
                  <a:srgbClr val="424242"/>
                </a:solidFill>
              </a:rPr>
              <a:t>Milestone Key </a:t>
            </a:r>
          </a:p>
        </p:txBody>
      </p:sp>
      <p:sp>
        <p:nvSpPr>
          <p:cNvPr id="2202" name="Shape 2202"/>
          <p:cNvSpPr/>
          <p:nvPr/>
        </p:nvSpPr>
        <p:spPr>
          <a:xfrm>
            <a:off x="3068644" y="586737"/>
            <a:ext cx="18288006" cy="5232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lvl="1" indent="0" defTabSz="825500">
              <a:defRPr sz="1800">
                <a:solidFill>
                  <a:srgbClr val="000000"/>
                </a:solidFill>
              </a:defRPr>
            </a:pPr>
            <a:r>
              <a:rPr sz="3400" b="1" spc="272" dirty="0">
                <a:solidFill>
                  <a:schemeClr val="accent1">
                    <a:lumMod val="75000"/>
                  </a:schemeClr>
                </a:solidFill>
                <a:latin typeface="Avenir Next"/>
                <a:ea typeface="Avenir Next"/>
                <a:cs typeface="Avenir Next"/>
                <a:sym typeface="Avenir Next"/>
              </a:rPr>
              <a:t>GX </a:t>
            </a:r>
            <a:r>
              <a:rPr lang="en-US" sz="3400" b="1" spc="272" dirty="0" smtClean="0">
                <a:solidFill>
                  <a:schemeClr val="accent1">
                    <a:lumMod val="75000"/>
                  </a:schemeClr>
                </a:solidFill>
                <a:latin typeface="Avenir Next"/>
                <a:ea typeface="Avenir Next"/>
                <a:cs typeface="Avenir Next"/>
                <a:sym typeface="Avenir Next"/>
              </a:rPr>
              <a:t>Chatbot </a:t>
            </a:r>
            <a:r>
              <a:rPr sz="3400" b="1" spc="272" dirty="0" smtClean="0">
                <a:solidFill>
                  <a:schemeClr val="accent1">
                    <a:lumMod val="75000"/>
                  </a:schemeClr>
                </a:solidFill>
                <a:latin typeface="Avenir Next"/>
                <a:ea typeface="Avenir Next"/>
                <a:cs typeface="Avenir Next"/>
                <a:sym typeface="Avenir Next"/>
              </a:rPr>
              <a:t>Roadmap</a:t>
            </a:r>
            <a:endParaRPr sz="3400" b="1" spc="272" dirty="0">
              <a:solidFill>
                <a:schemeClr val="accent1">
                  <a:lumMod val="75000"/>
                </a:schemeClr>
              </a:solidFill>
              <a:latin typeface="Avenir Next"/>
              <a:ea typeface="Avenir Next"/>
              <a:cs typeface="Avenir Next"/>
              <a:sym typeface="Avenir Next"/>
            </a:endParaRPr>
          </a:p>
        </p:txBody>
      </p:sp>
      <p:grpSp>
        <p:nvGrpSpPr>
          <p:cNvPr id="2211" name="Group 2211"/>
          <p:cNvGrpSpPr/>
          <p:nvPr/>
        </p:nvGrpSpPr>
        <p:grpSpPr>
          <a:xfrm>
            <a:off x="116390" y="3393766"/>
            <a:ext cx="1841563" cy="409473"/>
            <a:chOff x="0" y="0"/>
            <a:chExt cx="1841562" cy="409472"/>
          </a:xfrm>
        </p:grpSpPr>
        <p:sp>
          <p:nvSpPr>
            <p:cNvPr id="2209" name="Shape 2209"/>
            <p:cNvSpPr/>
            <p:nvPr/>
          </p:nvSpPr>
          <p:spPr>
            <a:xfrm>
              <a:off x="0" y="16565"/>
              <a:ext cx="392907" cy="3929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8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38100" tIns="38100" rIns="38100" bIns="38100" numCol="1" anchor="ctr">
              <a:noAutofit/>
            </a:bodyPr>
            <a:lstStyle>
              <a:lvl1pPr>
                <a:defRPr sz="1200"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Matterhorn"/>
                  <a:ea typeface="Matterhorn"/>
                  <a:cs typeface="Matterhorn"/>
                  <a:sym typeface="Matterhorn"/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  <a:effectLst/>
                </a:defRPr>
              </a:pPr>
              <a:r>
                <a:rPr sz="12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rPr>
                <a:t>3</a:t>
              </a:r>
            </a:p>
          </p:txBody>
        </p:sp>
        <p:sp>
          <p:nvSpPr>
            <p:cNvPr id="2210" name="Shape 2210"/>
            <p:cNvSpPr/>
            <p:nvPr/>
          </p:nvSpPr>
          <p:spPr>
            <a:xfrm>
              <a:off x="484044" y="0"/>
              <a:ext cx="1357518" cy="40947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noAutofit/>
            </a:bodyPr>
            <a:lstStyle>
              <a:lvl1pPr algn="l" defTabSz="800100">
                <a:defRPr sz="1400">
                  <a:solidFill>
                    <a:srgbClr val="424242"/>
                  </a:solidFill>
                  <a:latin typeface="Matterhorn"/>
                  <a:ea typeface="Matterhorn"/>
                  <a:cs typeface="Matterhorn"/>
                  <a:sym typeface="Matterhorn"/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</a:defRPr>
              </a:pPr>
              <a:r>
                <a:rPr lang="en-US" sz="1400" dirty="0" smtClean="0">
                  <a:solidFill>
                    <a:srgbClr val="424242"/>
                  </a:solidFill>
                </a:rPr>
                <a:t>ESPN+ </a:t>
              </a:r>
              <a:endParaRPr sz="1400" dirty="0">
                <a:solidFill>
                  <a:srgbClr val="424242"/>
                </a:solidFill>
              </a:endParaRPr>
            </a:p>
          </p:txBody>
        </p:sp>
      </p:grpSp>
      <p:sp>
        <p:nvSpPr>
          <p:cNvPr id="2212" name="Shape 2212"/>
          <p:cNvSpPr/>
          <p:nvPr/>
        </p:nvSpPr>
        <p:spPr>
          <a:xfrm flipV="1">
            <a:off x="3351856" y="2394396"/>
            <a:ext cx="20549271" cy="0"/>
          </a:xfrm>
          <a:prstGeom prst="line">
            <a:avLst/>
          </a:prstGeom>
          <a:ln w="12700">
            <a:solidFill>
              <a:srgbClr val="B7BCCB"/>
            </a:solidFill>
            <a:custDash>
              <a:ds d="100000" sp="200000"/>
            </a:custDash>
            <a:miter lim="400000"/>
          </a:ln>
        </p:spPr>
        <p:txBody>
          <a:bodyPr lIns="34289" tIns="34289" rIns="34289" bIns="34289"/>
          <a:lstStyle/>
          <a:p>
            <a:pPr lvl="0" algn="l" defTabSz="457200">
              <a:defRPr sz="11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2222" name="Shape 2222"/>
          <p:cNvSpPr/>
          <p:nvPr/>
        </p:nvSpPr>
        <p:spPr>
          <a:xfrm>
            <a:off x="10863727" y="11521243"/>
            <a:ext cx="1244710" cy="55735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square" lIns="0" tIns="0" rIns="0" bIns="0" numCol="1" anchor="ctr">
            <a:noAutofit/>
          </a:bodyPr>
          <a:lstStyle>
            <a:lvl1pPr defTabSz="800100">
              <a:defRPr sz="1800">
                <a:solidFill>
                  <a:srgbClr val="33ACC4"/>
                </a:solidFill>
                <a:latin typeface="Avenir Next Condensed"/>
                <a:ea typeface="Avenir Next Condensed"/>
                <a:cs typeface="Avenir Next Condensed"/>
                <a:sym typeface="Avenir Next Condensed"/>
              </a:defRPr>
            </a:lvl1pPr>
          </a:lstStyle>
          <a:p>
            <a:pPr lvl="0">
              <a:defRPr>
                <a:solidFill>
                  <a:srgbClr val="000000"/>
                </a:solidFill>
              </a:defRPr>
            </a:pPr>
            <a:r>
              <a:rPr lang="en-US" dirty="0" smtClean="0">
                <a:solidFill>
                  <a:srgbClr val="004C91"/>
                </a:solidFill>
              </a:rPr>
              <a:t>JUL </a:t>
            </a:r>
            <a:r>
              <a:rPr dirty="0" smtClean="0">
                <a:solidFill>
                  <a:srgbClr val="004C91"/>
                </a:solidFill>
              </a:rPr>
              <a:t>201</a:t>
            </a:r>
            <a:r>
              <a:rPr lang="en-US" dirty="0" smtClean="0">
                <a:solidFill>
                  <a:srgbClr val="004C91"/>
                </a:solidFill>
              </a:rPr>
              <a:t>9</a:t>
            </a:r>
            <a:endParaRPr dirty="0">
              <a:solidFill>
                <a:srgbClr val="004C91"/>
              </a:solidFill>
            </a:endParaRPr>
          </a:p>
        </p:txBody>
      </p:sp>
      <p:sp>
        <p:nvSpPr>
          <p:cNvPr id="2223" name="Shape 2223"/>
          <p:cNvSpPr/>
          <p:nvPr/>
        </p:nvSpPr>
        <p:spPr>
          <a:xfrm>
            <a:off x="11331118" y="2116721"/>
            <a:ext cx="309928" cy="30969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8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rgbClr val="004C91"/>
          </a:solidFill>
          <a:ln w="12700" cap="flat">
            <a:noFill/>
            <a:miter lim="400000"/>
          </a:ln>
          <a:effectLst/>
        </p:spPr>
        <p:txBody>
          <a:bodyPr wrap="square" lIns="38100" tIns="38100" rIns="38100" bIns="38100" numCol="1" anchor="ctr">
            <a:noAutofit/>
          </a:bodyPr>
          <a:lstStyle/>
          <a:p>
            <a:pPr lvl="0">
              <a:defRPr sz="3800">
                <a:solidFill>
                  <a:srgbClr val="40B7E1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Matterhorn"/>
                <a:ea typeface="Matterhorn"/>
                <a:cs typeface="Matterhorn"/>
                <a:sym typeface="Matterhorn"/>
              </a:defRPr>
            </a:pPr>
            <a:endParaRPr/>
          </a:p>
        </p:txBody>
      </p:sp>
      <p:sp>
        <p:nvSpPr>
          <p:cNvPr id="2238" name="Shape 2238"/>
          <p:cNvSpPr/>
          <p:nvPr/>
        </p:nvSpPr>
        <p:spPr>
          <a:xfrm>
            <a:off x="7353440" y="11520831"/>
            <a:ext cx="1244710" cy="55776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square" lIns="0" tIns="0" rIns="0" bIns="0" numCol="1" anchor="ctr">
            <a:noAutofit/>
          </a:bodyPr>
          <a:lstStyle>
            <a:lvl1pPr defTabSz="800100">
              <a:defRPr sz="1800">
                <a:solidFill>
                  <a:srgbClr val="33ACC4"/>
                </a:solidFill>
                <a:latin typeface="Avenir Next Condensed"/>
                <a:ea typeface="Avenir Next Condensed"/>
                <a:cs typeface="Avenir Next Condensed"/>
                <a:sym typeface="Avenir Next Condensed"/>
              </a:defRPr>
            </a:lvl1pPr>
          </a:lstStyle>
          <a:p>
            <a:pPr lvl="0">
              <a:defRPr>
                <a:solidFill>
                  <a:srgbClr val="000000"/>
                </a:solidFill>
              </a:defRPr>
            </a:pPr>
            <a:r>
              <a:rPr lang="en-US" dirty="0" smtClean="0">
                <a:solidFill>
                  <a:srgbClr val="004C91"/>
                </a:solidFill>
              </a:rPr>
              <a:t>MAY</a:t>
            </a:r>
            <a:r>
              <a:rPr lang="en-US" dirty="0" smtClean="0">
                <a:solidFill>
                  <a:srgbClr val="33ACC4"/>
                </a:solidFill>
              </a:rPr>
              <a:t> </a:t>
            </a:r>
            <a:r>
              <a:rPr dirty="0" smtClean="0">
                <a:solidFill>
                  <a:srgbClr val="004C91"/>
                </a:solidFill>
              </a:rPr>
              <a:t>201</a:t>
            </a:r>
            <a:r>
              <a:rPr lang="en-US" dirty="0" smtClean="0">
                <a:solidFill>
                  <a:srgbClr val="004C91"/>
                </a:solidFill>
              </a:rPr>
              <a:t>9</a:t>
            </a:r>
            <a:endParaRPr dirty="0">
              <a:solidFill>
                <a:srgbClr val="004C91"/>
              </a:solidFill>
            </a:endParaRPr>
          </a:p>
        </p:txBody>
      </p:sp>
      <p:sp>
        <p:nvSpPr>
          <p:cNvPr id="2239" name="Shape 2239"/>
          <p:cNvSpPr/>
          <p:nvPr/>
        </p:nvSpPr>
        <p:spPr>
          <a:xfrm>
            <a:off x="7820831" y="2109487"/>
            <a:ext cx="309927" cy="30992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8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rgbClr val="004C91"/>
          </a:solidFill>
          <a:ln w="12700" cap="flat">
            <a:noFill/>
            <a:miter lim="400000"/>
          </a:ln>
          <a:effectLst/>
        </p:spPr>
        <p:txBody>
          <a:bodyPr wrap="square" lIns="38100" tIns="38100" rIns="38100" bIns="38100" numCol="1" anchor="ctr">
            <a:noAutofit/>
          </a:bodyPr>
          <a:lstStyle/>
          <a:p>
            <a:pPr lvl="0">
              <a:defRPr sz="3800">
                <a:solidFill>
                  <a:srgbClr val="40B7E1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Matterhorn"/>
                <a:ea typeface="Matterhorn"/>
                <a:cs typeface="Matterhorn"/>
                <a:sym typeface="Matterhorn"/>
              </a:defRPr>
            </a:pPr>
            <a:endParaRPr/>
          </a:p>
        </p:txBody>
      </p:sp>
      <p:sp>
        <p:nvSpPr>
          <p:cNvPr id="2240" name="Shape 2240"/>
          <p:cNvSpPr/>
          <p:nvPr/>
        </p:nvSpPr>
        <p:spPr>
          <a:xfrm>
            <a:off x="5040696" y="1462259"/>
            <a:ext cx="1912323" cy="56783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square" lIns="0" tIns="0" rIns="0" bIns="0" numCol="1" anchor="ctr">
            <a:noAutofit/>
          </a:bodyPr>
          <a:lstStyle>
            <a:lvl1pPr defTabSz="800100">
              <a:defRPr sz="1800">
                <a:solidFill>
                  <a:srgbClr val="33ACC4"/>
                </a:solidFill>
                <a:latin typeface="Avenir Next Condensed"/>
                <a:ea typeface="Avenir Next Condensed"/>
                <a:cs typeface="Avenir Next Condensed"/>
                <a:sym typeface="Avenir Next Condensed"/>
              </a:defRPr>
            </a:lvl1pPr>
          </a:lstStyle>
          <a:p>
            <a:pPr lvl="0">
              <a:defRPr>
                <a:solidFill>
                  <a:srgbClr val="000000"/>
                </a:solidFill>
              </a:defRPr>
            </a:pPr>
            <a:r>
              <a:rPr lang="en-US" b="1" dirty="0" smtClean="0">
                <a:solidFill>
                  <a:srgbClr val="004C91"/>
                </a:solidFill>
                <a:latin typeface="+mn-lt"/>
              </a:rPr>
              <a:t>POC</a:t>
            </a:r>
            <a:r>
              <a:rPr lang="en-US" b="1" dirty="0">
                <a:solidFill>
                  <a:srgbClr val="004C91"/>
                </a:solidFill>
                <a:latin typeface="+mn-lt"/>
              </a:rPr>
              <a:t> </a:t>
            </a:r>
            <a:r>
              <a:rPr lang="en-US" b="1" dirty="0" smtClean="0">
                <a:solidFill>
                  <a:srgbClr val="004C91"/>
                </a:solidFill>
                <a:latin typeface="+mn-lt"/>
              </a:rPr>
              <a:t>Release</a:t>
            </a:r>
            <a:endParaRPr b="1" dirty="0">
              <a:solidFill>
                <a:srgbClr val="004C91"/>
              </a:solidFill>
              <a:latin typeface="+mn-lt"/>
            </a:endParaRPr>
          </a:p>
        </p:txBody>
      </p:sp>
      <p:grpSp>
        <p:nvGrpSpPr>
          <p:cNvPr id="2245" name="Group 2245"/>
          <p:cNvGrpSpPr/>
          <p:nvPr/>
        </p:nvGrpSpPr>
        <p:grpSpPr>
          <a:xfrm>
            <a:off x="19617587" y="2116721"/>
            <a:ext cx="1244711" cy="9962290"/>
            <a:chOff x="441941" y="1506975"/>
            <a:chExt cx="1244709" cy="9962289"/>
          </a:xfrm>
        </p:grpSpPr>
        <p:sp>
          <p:nvSpPr>
            <p:cNvPr id="2242" name="Shape 2242"/>
            <p:cNvSpPr/>
            <p:nvPr/>
          </p:nvSpPr>
          <p:spPr>
            <a:xfrm flipH="1">
              <a:off x="1064295" y="1641391"/>
              <a:ext cx="0" cy="9270105"/>
            </a:xfrm>
            <a:prstGeom prst="line">
              <a:avLst/>
            </a:prstGeom>
            <a:noFill/>
            <a:ln w="3175" cap="flat">
              <a:solidFill>
                <a:srgbClr val="8C8E91"/>
              </a:solidFill>
              <a:prstDash val="solid"/>
              <a:miter lim="400000"/>
            </a:ln>
            <a:effectLst/>
          </p:spPr>
          <p:txBody>
            <a:bodyPr wrap="square" lIns="34289" tIns="34289" rIns="34289" bIns="34289" numCol="1" anchor="t">
              <a:noAutofit/>
            </a:bodyPr>
            <a:lstStyle/>
            <a:p>
              <a:pPr lvl="0" algn="l" defTabSz="457200">
                <a:defRPr sz="11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2243" name="Shape 2243"/>
            <p:cNvSpPr/>
            <p:nvPr/>
          </p:nvSpPr>
          <p:spPr>
            <a:xfrm>
              <a:off x="441941" y="10911496"/>
              <a:ext cx="1244709" cy="55776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noAutofit/>
            </a:bodyPr>
            <a:lstStyle>
              <a:lvl1pPr defTabSz="800100">
                <a:defRPr sz="1800">
                  <a:solidFill>
                    <a:srgbClr val="33ACC4"/>
                  </a:solidFill>
                  <a:latin typeface="Avenir Next Condensed"/>
                  <a:ea typeface="Avenir Next Condensed"/>
                  <a:cs typeface="Avenir Next Condensed"/>
                  <a:sym typeface="Avenir Next Condensed"/>
                </a:defRPr>
              </a:lvl1pPr>
            </a:lstStyle>
            <a:p>
              <a:pPr lvl="0">
                <a:defRPr>
                  <a:solidFill>
                    <a:srgbClr val="000000"/>
                  </a:solidFill>
                </a:defRPr>
              </a:pPr>
              <a:r>
                <a:rPr lang="en-US" dirty="0" smtClean="0">
                  <a:solidFill>
                    <a:srgbClr val="004C91"/>
                  </a:solidFill>
                </a:rPr>
                <a:t>DEC </a:t>
              </a:r>
              <a:r>
                <a:rPr dirty="0" smtClean="0">
                  <a:solidFill>
                    <a:srgbClr val="004C91"/>
                  </a:solidFill>
                </a:rPr>
                <a:t>201</a:t>
              </a:r>
              <a:r>
                <a:rPr lang="en-US" dirty="0" smtClean="0">
                  <a:solidFill>
                    <a:srgbClr val="004C91"/>
                  </a:solidFill>
                </a:rPr>
                <a:t>9</a:t>
              </a:r>
              <a:endParaRPr dirty="0">
                <a:solidFill>
                  <a:srgbClr val="004C91"/>
                </a:solidFill>
              </a:endParaRPr>
            </a:p>
          </p:txBody>
        </p:sp>
        <p:sp>
          <p:nvSpPr>
            <p:cNvPr id="2244" name="Shape 2244"/>
            <p:cNvSpPr/>
            <p:nvPr/>
          </p:nvSpPr>
          <p:spPr>
            <a:xfrm>
              <a:off x="909332" y="1506975"/>
              <a:ext cx="309927" cy="30992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8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004C91"/>
            </a:solidFill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lvl="0">
                <a:defRPr sz="3800">
                  <a:solidFill>
                    <a:srgbClr val="40B7E1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Matterhorn"/>
                  <a:ea typeface="Matterhorn"/>
                  <a:cs typeface="Matterhorn"/>
                  <a:sym typeface="Matterhorn"/>
                </a:defRPr>
              </a:pPr>
              <a:endParaRPr/>
            </a:p>
          </p:txBody>
        </p:sp>
      </p:grpSp>
      <p:grpSp>
        <p:nvGrpSpPr>
          <p:cNvPr id="2248" name="Group 2248"/>
          <p:cNvGrpSpPr/>
          <p:nvPr/>
        </p:nvGrpSpPr>
        <p:grpSpPr>
          <a:xfrm>
            <a:off x="116390" y="3908980"/>
            <a:ext cx="3039361" cy="409473"/>
            <a:chOff x="0" y="0"/>
            <a:chExt cx="3039360" cy="409471"/>
          </a:xfrm>
        </p:grpSpPr>
        <p:sp>
          <p:nvSpPr>
            <p:cNvPr id="2246" name="Shape 2246"/>
            <p:cNvSpPr/>
            <p:nvPr/>
          </p:nvSpPr>
          <p:spPr>
            <a:xfrm>
              <a:off x="0" y="16565"/>
              <a:ext cx="392907" cy="3929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8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38100" tIns="38100" rIns="38100" bIns="38100" numCol="1" anchor="ctr">
              <a:noAutofit/>
            </a:bodyPr>
            <a:lstStyle>
              <a:lvl1pPr>
                <a:defRPr sz="1200"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Matterhorn"/>
                  <a:ea typeface="Matterhorn"/>
                  <a:cs typeface="Matterhorn"/>
                  <a:sym typeface="Matterhorn"/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  <a:effectLst/>
                </a:defRPr>
              </a:pPr>
              <a:r>
                <a:rPr sz="12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rPr>
                <a:t>4</a:t>
              </a:r>
            </a:p>
          </p:txBody>
        </p:sp>
        <p:sp>
          <p:nvSpPr>
            <p:cNvPr id="2247" name="Shape 2247"/>
            <p:cNvSpPr/>
            <p:nvPr/>
          </p:nvSpPr>
          <p:spPr>
            <a:xfrm>
              <a:off x="484044" y="0"/>
              <a:ext cx="2555317" cy="39290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noAutofit/>
            </a:bodyPr>
            <a:lstStyle>
              <a:lvl1pPr algn="l" defTabSz="800100">
                <a:defRPr sz="1400">
                  <a:solidFill>
                    <a:srgbClr val="424242"/>
                  </a:solidFill>
                  <a:latin typeface="Matterhorn"/>
                  <a:ea typeface="Matterhorn"/>
                  <a:cs typeface="Matterhorn"/>
                  <a:sym typeface="Matterhorn"/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</a:defRPr>
              </a:pPr>
              <a:r>
                <a:rPr lang="en-US" sz="1400" dirty="0" err="1" smtClean="0">
                  <a:solidFill>
                    <a:srgbClr val="424242"/>
                  </a:solidFill>
                </a:rPr>
                <a:t>shopDisney</a:t>
              </a:r>
              <a:endParaRPr sz="1400" dirty="0">
                <a:solidFill>
                  <a:srgbClr val="424242"/>
                </a:solidFill>
              </a:endParaRPr>
            </a:p>
          </p:txBody>
        </p:sp>
      </p:grpSp>
      <p:grpSp>
        <p:nvGrpSpPr>
          <p:cNvPr id="2251" name="Group 2251"/>
          <p:cNvGrpSpPr/>
          <p:nvPr/>
        </p:nvGrpSpPr>
        <p:grpSpPr>
          <a:xfrm>
            <a:off x="116390" y="4440760"/>
            <a:ext cx="3039361" cy="409472"/>
            <a:chOff x="0" y="0"/>
            <a:chExt cx="3039360" cy="409471"/>
          </a:xfrm>
        </p:grpSpPr>
        <p:sp>
          <p:nvSpPr>
            <p:cNvPr id="2249" name="Shape 2249"/>
            <p:cNvSpPr/>
            <p:nvPr/>
          </p:nvSpPr>
          <p:spPr>
            <a:xfrm>
              <a:off x="0" y="16565"/>
              <a:ext cx="392907" cy="3929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8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38100" tIns="38100" rIns="38100" bIns="38100" numCol="1" anchor="ctr">
              <a:noAutofit/>
            </a:bodyPr>
            <a:lstStyle>
              <a:lvl1pPr>
                <a:defRPr sz="1200"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Matterhorn"/>
                  <a:ea typeface="Matterhorn"/>
                  <a:cs typeface="Matterhorn"/>
                  <a:sym typeface="Matterhorn"/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  <a:effectLst/>
                </a:defRPr>
              </a:pPr>
              <a:r>
                <a:rPr sz="12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rPr>
                <a:t>5</a:t>
              </a:r>
            </a:p>
          </p:txBody>
        </p:sp>
        <p:sp>
          <p:nvSpPr>
            <p:cNvPr id="2250" name="Shape 2250"/>
            <p:cNvSpPr/>
            <p:nvPr/>
          </p:nvSpPr>
          <p:spPr>
            <a:xfrm>
              <a:off x="484044" y="0"/>
              <a:ext cx="2555317" cy="39290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noAutofit/>
            </a:bodyPr>
            <a:lstStyle>
              <a:lvl1pPr algn="l" defTabSz="800100">
                <a:defRPr sz="1400">
                  <a:solidFill>
                    <a:srgbClr val="424242"/>
                  </a:solidFill>
                  <a:latin typeface="Matterhorn"/>
                  <a:ea typeface="Matterhorn"/>
                  <a:cs typeface="Matterhorn"/>
                  <a:sym typeface="Matterhorn"/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</a:defRPr>
              </a:pPr>
              <a:r>
                <a:rPr lang="en-US" sz="1400" dirty="0" smtClean="0">
                  <a:solidFill>
                    <a:srgbClr val="424242"/>
                  </a:solidFill>
                </a:rPr>
                <a:t>Disney+</a:t>
              </a:r>
              <a:endParaRPr sz="1400" dirty="0">
                <a:solidFill>
                  <a:srgbClr val="424242"/>
                </a:solidFill>
              </a:endParaRPr>
            </a:p>
          </p:txBody>
        </p:sp>
      </p:grpSp>
      <p:sp>
        <p:nvSpPr>
          <p:cNvPr id="2264" name="Shape 2264"/>
          <p:cNvSpPr/>
          <p:nvPr/>
        </p:nvSpPr>
        <p:spPr>
          <a:xfrm flipH="1">
            <a:off x="23632400" y="2330206"/>
            <a:ext cx="0" cy="9186074"/>
          </a:xfrm>
          <a:prstGeom prst="line">
            <a:avLst/>
          </a:prstGeom>
          <a:noFill/>
          <a:ln w="3175" cap="flat">
            <a:solidFill>
              <a:srgbClr val="8C8E91"/>
            </a:solidFill>
            <a:prstDash val="solid"/>
            <a:miter lim="400000"/>
          </a:ln>
          <a:effectLst/>
        </p:spPr>
        <p:txBody>
          <a:bodyPr wrap="square" lIns="34289" tIns="34289" rIns="34289" bIns="34289" numCol="1" anchor="t">
            <a:noAutofit/>
          </a:bodyPr>
          <a:lstStyle/>
          <a:p>
            <a:pPr lvl="0" algn="l" defTabSz="457200">
              <a:defRPr sz="11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2265" name="Shape 2265"/>
          <p:cNvSpPr/>
          <p:nvPr/>
        </p:nvSpPr>
        <p:spPr>
          <a:xfrm>
            <a:off x="23010045" y="11517240"/>
            <a:ext cx="1244710" cy="55776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square" lIns="0" tIns="0" rIns="0" bIns="0" numCol="1" anchor="ctr">
            <a:noAutofit/>
          </a:bodyPr>
          <a:lstStyle>
            <a:lvl1pPr defTabSz="800100">
              <a:defRPr sz="1800">
                <a:solidFill>
                  <a:srgbClr val="33ACC4"/>
                </a:solidFill>
                <a:latin typeface="Avenir Next Condensed"/>
                <a:ea typeface="Avenir Next Condensed"/>
                <a:cs typeface="Avenir Next Condensed"/>
                <a:sym typeface="Avenir Next Condensed"/>
              </a:defRPr>
            </a:lvl1pPr>
          </a:lstStyle>
          <a:p>
            <a:pPr lvl="0">
              <a:defRPr>
                <a:solidFill>
                  <a:srgbClr val="000000"/>
                </a:solidFill>
              </a:defRPr>
            </a:pPr>
            <a:r>
              <a:rPr lang="en-US" dirty="0" smtClean="0">
                <a:solidFill>
                  <a:srgbClr val="004C91"/>
                </a:solidFill>
              </a:rPr>
              <a:t>FEB </a:t>
            </a:r>
            <a:r>
              <a:rPr dirty="0" smtClean="0">
                <a:solidFill>
                  <a:srgbClr val="004C91"/>
                </a:solidFill>
              </a:rPr>
              <a:t>20</a:t>
            </a:r>
            <a:r>
              <a:rPr lang="en-US" dirty="0" smtClean="0">
                <a:solidFill>
                  <a:srgbClr val="004C91"/>
                </a:solidFill>
              </a:rPr>
              <a:t>20</a:t>
            </a:r>
            <a:endParaRPr dirty="0">
              <a:solidFill>
                <a:srgbClr val="004C91"/>
              </a:solidFill>
            </a:endParaRPr>
          </a:p>
        </p:txBody>
      </p:sp>
      <p:sp>
        <p:nvSpPr>
          <p:cNvPr id="2266" name="Shape 2266"/>
          <p:cNvSpPr/>
          <p:nvPr/>
        </p:nvSpPr>
        <p:spPr>
          <a:xfrm>
            <a:off x="23455576" y="2116721"/>
            <a:ext cx="309928" cy="30992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8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rgbClr val="004C91"/>
          </a:solidFill>
          <a:ln w="12700" cap="flat">
            <a:noFill/>
            <a:miter lim="400000"/>
          </a:ln>
          <a:effectLst/>
        </p:spPr>
        <p:txBody>
          <a:bodyPr wrap="square" lIns="38100" tIns="38100" rIns="38100" bIns="38100" numCol="1" anchor="ctr">
            <a:noAutofit/>
          </a:bodyPr>
          <a:lstStyle/>
          <a:p>
            <a:pPr lvl="0">
              <a:defRPr sz="3800">
                <a:solidFill>
                  <a:srgbClr val="40B7E1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Matterhorn"/>
                <a:ea typeface="Matterhorn"/>
                <a:cs typeface="Matterhorn"/>
                <a:sym typeface="Matterhorn"/>
              </a:defRPr>
            </a:pPr>
            <a:endParaRPr/>
          </a:p>
        </p:txBody>
      </p:sp>
      <p:sp>
        <p:nvSpPr>
          <p:cNvPr id="2279" name="Shape 2279"/>
          <p:cNvSpPr/>
          <p:nvPr/>
        </p:nvSpPr>
        <p:spPr>
          <a:xfrm>
            <a:off x="17433024" y="2759946"/>
            <a:ext cx="2236520" cy="556626"/>
          </a:xfrm>
          <a:prstGeom prst="rightArrow">
            <a:avLst>
              <a:gd name="adj1" fmla="val 100000"/>
              <a:gd name="adj2" fmla="val 44731"/>
            </a:avLst>
          </a:prstGeom>
          <a:solidFill>
            <a:srgbClr val="41A4FF"/>
          </a:solidFill>
          <a:ln w="25400">
            <a:solidFill/>
            <a:custDash>
              <a:ds d="200000" sp="200000"/>
            </a:custDash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>
            <a:lvl1pPr defTabSz="800100">
              <a:defRPr sz="2200">
                <a:latin typeface="Avenir Next Condensed Demi Bold"/>
                <a:ea typeface="Avenir Next Condensed Demi Bold"/>
                <a:cs typeface="Avenir Next Condensed Demi Bold"/>
                <a:sym typeface="Avenir Next Condensed Demi Bold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lang="en-US" sz="1600" dirty="0" smtClean="0">
                <a:solidFill>
                  <a:srgbClr val="FFFFFF"/>
                </a:solidFill>
                <a:latin typeface="+mn-lt"/>
              </a:rPr>
              <a:t>MA</a:t>
            </a:r>
            <a:endParaRPr sz="1600" dirty="0">
              <a:solidFill>
                <a:srgbClr val="FFFFFF"/>
              </a:solidFill>
              <a:latin typeface="+mn-lt"/>
            </a:endParaRPr>
          </a:p>
        </p:txBody>
      </p:sp>
      <p:sp>
        <p:nvSpPr>
          <p:cNvPr id="2280" name="Shape 2280"/>
          <p:cNvSpPr/>
          <p:nvPr/>
        </p:nvSpPr>
        <p:spPr>
          <a:xfrm>
            <a:off x="17433065" y="3474519"/>
            <a:ext cx="2236479" cy="567839"/>
          </a:xfrm>
          <a:prstGeom prst="rightArrow">
            <a:avLst>
              <a:gd name="adj1" fmla="val 100000"/>
              <a:gd name="adj2" fmla="val 44731"/>
            </a:avLst>
          </a:prstGeom>
          <a:solidFill>
            <a:srgbClr val="41A4FF"/>
          </a:solidFill>
          <a:ln w="25400">
            <a:solidFill/>
            <a:custDash>
              <a:ds d="200000" sp="200000"/>
            </a:custDash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>
            <a:lvl1pPr defTabSz="800100">
              <a:defRPr sz="2200">
                <a:latin typeface="Avenir Next Condensed Demi Bold"/>
                <a:ea typeface="Avenir Next Condensed Demi Bold"/>
                <a:cs typeface="Avenir Next Condensed Demi Bold"/>
                <a:sym typeface="Avenir Next Condensed Demi Bold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lang="en-US" sz="1600" dirty="0" smtClean="0">
                <a:solidFill>
                  <a:srgbClr val="FFFFFF"/>
                </a:solidFill>
                <a:latin typeface="+mn-lt"/>
              </a:rPr>
              <a:t>Parks</a:t>
            </a:r>
            <a:endParaRPr sz="1600" dirty="0">
              <a:solidFill>
                <a:srgbClr val="FFFFFF"/>
              </a:solidFill>
              <a:latin typeface="+mn-lt"/>
            </a:endParaRPr>
          </a:p>
        </p:txBody>
      </p:sp>
      <p:sp>
        <p:nvSpPr>
          <p:cNvPr id="2284" name="Shape 2284"/>
          <p:cNvSpPr/>
          <p:nvPr/>
        </p:nvSpPr>
        <p:spPr>
          <a:xfrm>
            <a:off x="7303261" y="2861986"/>
            <a:ext cx="392907" cy="39290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8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/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38100" tIns="38100" rIns="38100" bIns="38100" anchor="ctr"/>
          <a:lstStyle>
            <a:lvl1pPr>
              <a:defRPr sz="1200"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Matterhorn"/>
                <a:ea typeface="Matterhorn"/>
                <a:cs typeface="Matterhorn"/>
                <a:sym typeface="Matterhorn"/>
              </a:defRPr>
            </a:lvl1pPr>
          </a:lstStyle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1600" dirty="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+mn-lt"/>
              </a:rPr>
              <a:t>1</a:t>
            </a:r>
          </a:p>
        </p:txBody>
      </p:sp>
      <p:sp>
        <p:nvSpPr>
          <p:cNvPr id="2285" name="Shape 2285"/>
          <p:cNvSpPr/>
          <p:nvPr/>
        </p:nvSpPr>
        <p:spPr>
          <a:xfrm>
            <a:off x="9338033" y="3573655"/>
            <a:ext cx="392907" cy="39290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8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/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38100" tIns="38100" rIns="38100" bIns="38100" anchor="ctr"/>
          <a:lstStyle>
            <a:lvl1pPr>
              <a:defRPr sz="1200"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Matterhorn"/>
                <a:ea typeface="Matterhorn"/>
                <a:cs typeface="Matterhorn"/>
                <a:sym typeface="Matterhorn"/>
              </a:defRPr>
            </a:lvl1pPr>
          </a:lstStyle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1600" dirty="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+mn-lt"/>
              </a:rPr>
              <a:t>2</a:t>
            </a:r>
          </a:p>
        </p:txBody>
      </p:sp>
      <p:sp>
        <p:nvSpPr>
          <p:cNvPr id="2286" name="Shape 2286"/>
          <p:cNvSpPr/>
          <p:nvPr/>
        </p:nvSpPr>
        <p:spPr>
          <a:xfrm>
            <a:off x="11024370" y="4457324"/>
            <a:ext cx="392907" cy="37634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8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/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38100" tIns="38100" rIns="38100" bIns="38100" anchor="ctr"/>
          <a:lstStyle>
            <a:lvl1pPr>
              <a:defRPr sz="1200"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Matterhorn"/>
                <a:ea typeface="Matterhorn"/>
                <a:cs typeface="Matterhorn"/>
                <a:sym typeface="Matterhorn"/>
              </a:defRPr>
            </a:lvl1pPr>
          </a:lstStyle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1600" dirty="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+mn-lt"/>
              </a:rPr>
              <a:t>3</a:t>
            </a:r>
          </a:p>
        </p:txBody>
      </p:sp>
      <p:sp>
        <p:nvSpPr>
          <p:cNvPr id="2287" name="Shape 2287"/>
          <p:cNvSpPr/>
          <p:nvPr/>
        </p:nvSpPr>
        <p:spPr>
          <a:xfrm>
            <a:off x="16382289" y="5206328"/>
            <a:ext cx="392907" cy="39290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8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/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38100" tIns="38100" rIns="38100" bIns="38100" anchor="ctr"/>
          <a:lstStyle>
            <a:lvl1pPr>
              <a:defRPr sz="1200"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Matterhorn"/>
                <a:ea typeface="Matterhorn"/>
                <a:cs typeface="Matterhorn"/>
                <a:sym typeface="Matterhorn"/>
              </a:defRPr>
            </a:lvl1pPr>
          </a:lstStyle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1600" dirty="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+mn-lt"/>
              </a:rPr>
              <a:t>4</a:t>
            </a:r>
          </a:p>
        </p:txBody>
      </p:sp>
      <p:sp>
        <p:nvSpPr>
          <p:cNvPr id="2288" name="Shape 2288"/>
          <p:cNvSpPr/>
          <p:nvPr/>
        </p:nvSpPr>
        <p:spPr>
          <a:xfrm>
            <a:off x="15173951" y="5957916"/>
            <a:ext cx="392907" cy="39290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8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/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38100" tIns="38100" rIns="38100" bIns="38100" anchor="ctr"/>
          <a:lstStyle>
            <a:lvl1pPr>
              <a:defRPr sz="1200"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Matterhorn"/>
                <a:ea typeface="Matterhorn"/>
                <a:cs typeface="Matterhorn"/>
                <a:sym typeface="Matterhorn"/>
              </a:defRPr>
            </a:lvl1pPr>
          </a:lstStyle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1600" dirty="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+mn-lt"/>
              </a:rPr>
              <a:t>5</a:t>
            </a:r>
          </a:p>
        </p:txBody>
      </p:sp>
      <p:grpSp>
        <p:nvGrpSpPr>
          <p:cNvPr id="2293" name="Group 2293"/>
          <p:cNvGrpSpPr/>
          <p:nvPr/>
        </p:nvGrpSpPr>
        <p:grpSpPr>
          <a:xfrm>
            <a:off x="152190" y="10333970"/>
            <a:ext cx="2144214" cy="841201"/>
            <a:chOff x="0" y="99436"/>
            <a:chExt cx="2144213" cy="790379"/>
          </a:xfrm>
        </p:grpSpPr>
        <p:sp>
          <p:nvSpPr>
            <p:cNvPr id="2291" name="Shape 2291"/>
            <p:cNvSpPr/>
            <p:nvPr/>
          </p:nvSpPr>
          <p:spPr>
            <a:xfrm>
              <a:off x="0" y="289943"/>
              <a:ext cx="309927" cy="30992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8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41A4FF"/>
            </a:solidFill>
            <a:ln w="381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lvl="0">
                <a:defRPr sz="3200"/>
              </a:pPr>
              <a:endParaRPr/>
            </a:p>
          </p:txBody>
        </p:sp>
        <p:sp>
          <p:nvSpPr>
            <p:cNvPr id="2292" name="Shape 2292"/>
            <p:cNvSpPr/>
            <p:nvPr/>
          </p:nvSpPr>
          <p:spPr>
            <a:xfrm>
              <a:off x="486128" y="99436"/>
              <a:ext cx="1658085" cy="79037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noAutofit/>
            </a:bodyPr>
            <a:lstStyle>
              <a:lvl1pPr algn="l" defTabSz="800100">
                <a:defRPr sz="1600">
                  <a:solidFill>
                    <a:srgbClr val="424242"/>
                  </a:solidFill>
                  <a:latin typeface="Matterhorn"/>
                  <a:ea typeface="Matterhorn"/>
                  <a:cs typeface="Matterhorn"/>
                  <a:sym typeface="Matterhorn"/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</a:defRPr>
              </a:pPr>
              <a:r>
                <a:rPr lang="en-US" sz="1600" dirty="0" smtClean="0">
                  <a:solidFill>
                    <a:srgbClr val="424242"/>
                  </a:solidFill>
                </a:rPr>
                <a:t>TBD - Products</a:t>
              </a:r>
              <a:endParaRPr sz="1600" dirty="0">
                <a:solidFill>
                  <a:srgbClr val="424242"/>
                </a:solidFill>
              </a:endParaRPr>
            </a:p>
          </p:txBody>
        </p:sp>
      </p:grpSp>
      <p:sp>
        <p:nvSpPr>
          <p:cNvPr id="2259" name="Shape 2259"/>
          <p:cNvSpPr/>
          <p:nvPr/>
        </p:nvSpPr>
        <p:spPr>
          <a:xfrm>
            <a:off x="529691" y="7910666"/>
            <a:ext cx="2147475" cy="51556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square" lIns="0" tIns="0" rIns="0" bIns="0" numCol="1" anchor="ctr">
            <a:noAutofit/>
          </a:bodyPr>
          <a:lstStyle>
            <a:lvl1pPr algn="l" defTabSz="800100">
              <a:defRPr sz="1600">
                <a:solidFill>
                  <a:srgbClr val="424242"/>
                </a:solidFill>
                <a:latin typeface="Matterhorn"/>
                <a:ea typeface="Matterhorn"/>
                <a:cs typeface="Matterhorn"/>
                <a:sym typeface="Matterhorn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lang="en-US" sz="1600" dirty="0" smtClean="0">
                <a:solidFill>
                  <a:srgbClr val="424242"/>
                </a:solidFill>
              </a:rPr>
              <a:t>Agent/Development</a:t>
            </a:r>
            <a:endParaRPr sz="1600" dirty="0">
              <a:solidFill>
                <a:srgbClr val="424242"/>
              </a:solidFill>
            </a:endParaRPr>
          </a:p>
        </p:txBody>
      </p:sp>
      <p:grpSp>
        <p:nvGrpSpPr>
          <p:cNvPr id="146" name="Group 145"/>
          <p:cNvGrpSpPr/>
          <p:nvPr/>
        </p:nvGrpSpPr>
        <p:grpSpPr>
          <a:xfrm>
            <a:off x="165190" y="8426233"/>
            <a:ext cx="848274" cy="515567"/>
            <a:chOff x="6593882" y="12080010"/>
            <a:chExt cx="848274" cy="515567"/>
          </a:xfrm>
        </p:grpSpPr>
        <p:sp>
          <p:nvSpPr>
            <p:cNvPr id="147" name="Shape 2259"/>
            <p:cNvSpPr/>
            <p:nvPr/>
          </p:nvSpPr>
          <p:spPr>
            <a:xfrm>
              <a:off x="7020404" y="12080010"/>
              <a:ext cx="421752" cy="51556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noAutofit/>
            </a:bodyPr>
            <a:lstStyle>
              <a:lvl1pPr algn="l" defTabSz="800100">
                <a:defRPr sz="1600">
                  <a:solidFill>
                    <a:srgbClr val="424242"/>
                  </a:solidFill>
                  <a:latin typeface="Matterhorn"/>
                  <a:ea typeface="Matterhorn"/>
                  <a:cs typeface="Matterhorn"/>
                  <a:sym typeface="Matterhorn"/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</a:defRPr>
              </a:pPr>
              <a:r>
                <a:rPr lang="en-US" sz="1600" dirty="0" smtClean="0">
                  <a:solidFill>
                    <a:srgbClr val="424242"/>
                  </a:solidFill>
                </a:rPr>
                <a:t>QA</a:t>
              </a:r>
              <a:endParaRPr sz="1600" dirty="0">
                <a:solidFill>
                  <a:srgbClr val="424242"/>
                </a:solidFill>
              </a:endParaRPr>
            </a:p>
          </p:txBody>
        </p:sp>
        <p:sp>
          <p:nvSpPr>
            <p:cNvPr id="148" name="Shape 2255"/>
            <p:cNvSpPr/>
            <p:nvPr/>
          </p:nvSpPr>
          <p:spPr>
            <a:xfrm>
              <a:off x="6593882" y="12195841"/>
              <a:ext cx="309927" cy="30992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8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12700" cap="flat">
              <a:solidFill>
                <a:srgbClr val="000000"/>
              </a:solidFill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lvl="0">
                <a:defRPr sz="3200"/>
              </a:pPr>
              <a:endParaRPr/>
            </a:p>
          </p:txBody>
        </p:sp>
      </p:grpSp>
      <p:grpSp>
        <p:nvGrpSpPr>
          <p:cNvPr id="149" name="Group 148"/>
          <p:cNvGrpSpPr/>
          <p:nvPr/>
        </p:nvGrpSpPr>
        <p:grpSpPr>
          <a:xfrm>
            <a:off x="165190" y="8924162"/>
            <a:ext cx="2763901" cy="515567"/>
            <a:chOff x="6593882" y="12080010"/>
            <a:chExt cx="2763901" cy="515567"/>
          </a:xfrm>
        </p:grpSpPr>
        <p:sp>
          <p:nvSpPr>
            <p:cNvPr id="150" name="Shape 2259"/>
            <p:cNvSpPr/>
            <p:nvPr/>
          </p:nvSpPr>
          <p:spPr>
            <a:xfrm>
              <a:off x="7020403" y="12080010"/>
              <a:ext cx="2337380" cy="51556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noAutofit/>
            </a:bodyPr>
            <a:lstStyle>
              <a:lvl1pPr algn="l" defTabSz="800100">
                <a:defRPr sz="1600">
                  <a:solidFill>
                    <a:srgbClr val="424242"/>
                  </a:solidFill>
                  <a:latin typeface="Matterhorn"/>
                  <a:ea typeface="Matterhorn"/>
                  <a:cs typeface="Matterhorn"/>
                  <a:sym typeface="Matterhorn"/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</a:defRPr>
              </a:pPr>
              <a:r>
                <a:rPr lang="en-US" sz="1600" dirty="0" smtClean="0">
                  <a:solidFill>
                    <a:srgbClr val="424242"/>
                  </a:solidFill>
                </a:rPr>
                <a:t>Privacy, Legal Security  </a:t>
              </a:r>
              <a:endParaRPr sz="1600" dirty="0">
                <a:solidFill>
                  <a:srgbClr val="424242"/>
                </a:solidFill>
              </a:endParaRPr>
            </a:p>
          </p:txBody>
        </p:sp>
        <p:sp>
          <p:nvSpPr>
            <p:cNvPr id="151" name="Shape 2255"/>
            <p:cNvSpPr/>
            <p:nvPr/>
          </p:nvSpPr>
          <p:spPr>
            <a:xfrm>
              <a:off x="6593882" y="12195841"/>
              <a:ext cx="309927" cy="30992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8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711211"/>
            </a:solidFill>
            <a:ln w="12700" cap="flat">
              <a:solidFill>
                <a:srgbClr val="000000"/>
              </a:solidFill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lvl="0">
                <a:defRPr sz="3200"/>
              </a:pPr>
              <a:endParaRPr/>
            </a:p>
          </p:txBody>
        </p:sp>
      </p:grpSp>
      <p:sp>
        <p:nvSpPr>
          <p:cNvPr id="154" name="Shape 2192"/>
          <p:cNvSpPr/>
          <p:nvPr/>
        </p:nvSpPr>
        <p:spPr>
          <a:xfrm>
            <a:off x="4744493" y="2756890"/>
            <a:ext cx="2352566" cy="559681"/>
          </a:xfrm>
          <a:prstGeom prst="rightArrow">
            <a:avLst>
              <a:gd name="adj1" fmla="val 100000"/>
              <a:gd name="adj2" fmla="val 44731"/>
            </a:avLst>
          </a:prstGeom>
          <a:solidFill>
            <a:schemeClr val="accent5">
              <a:lumMod val="75000"/>
            </a:schemeClr>
          </a:solidFill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>
            <a:lvl1pPr defTabSz="800100">
              <a:defRPr sz="2000">
                <a:latin typeface="Avenir Next Condensed Demi Bold"/>
                <a:ea typeface="Avenir Next Condensed Demi Bold"/>
                <a:cs typeface="Avenir Next Condensed Demi Bold"/>
                <a:sym typeface="Avenir Next Condensed Demi Bold"/>
              </a:defRPr>
            </a:lvl1pPr>
          </a:lstStyle>
          <a:p>
            <a:pPr lvl="0" algn="r">
              <a:defRPr sz="1800">
                <a:solidFill>
                  <a:srgbClr val="000000"/>
                </a:solidFill>
              </a:defRPr>
            </a:pPr>
            <a:endParaRPr sz="1600" dirty="0">
              <a:solidFill>
                <a:srgbClr val="FFFFFF"/>
              </a:solidFill>
              <a:latin typeface="+mn-lt"/>
            </a:endParaRPr>
          </a:p>
        </p:txBody>
      </p:sp>
      <p:sp>
        <p:nvSpPr>
          <p:cNvPr id="2192" name="Shape 2192"/>
          <p:cNvSpPr/>
          <p:nvPr/>
        </p:nvSpPr>
        <p:spPr>
          <a:xfrm>
            <a:off x="4161728" y="2759946"/>
            <a:ext cx="2748626" cy="556625"/>
          </a:xfrm>
          <a:prstGeom prst="rightArrow">
            <a:avLst>
              <a:gd name="adj1" fmla="val 100000"/>
              <a:gd name="adj2" fmla="val 44731"/>
            </a:avLst>
          </a:prstGeom>
          <a:solidFill>
            <a:schemeClr val="accent2">
              <a:lumMod val="75000"/>
            </a:schemeClr>
          </a:solidFill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>
            <a:lvl1pPr defTabSz="800100">
              <a:defRPr sz="2000">
                <a:latin typeface="Avenir Next Condensed Demi Bold"/>
                <a:ea typeface="Avenir Next Condensed Demi Bold"/>
                <a:cs typeface="Avenir Next Condensed Demi Bold"/>
                <a:sym typeface="Avenir Next Condensed Demi Bold"/>
              </a:defRPr>
            </a:lvl1pPr>
          </a:lstStyle>
          <a:p>
            <a:pPr lvl="0" algn="r">
              <a:defRPr sz="1800">
                <a:solidFill>
                  <a:srgbClr val="000000"/>
                </a:solidFill>
              </a:defRPr>
            </a:pPr>
            <a:endParaRPr sz="1600" dirty="0">
              <a:solidFill>
                <a:srgbClr val="FFFFFF"/>
              </a:solidFill>
              <a:latin typeface="+mn-lt"/>
            </a:endParaRPr>
          </a:p>
        </p:txBody>
      </p:sp>
      <p:sp>
        <p:nvSpPr>
          <p:cNvPr id="2307" name="Shape 2307"/>
          <p:cNvSpPr/>
          <p:nvPr/>
        </p:nvSpPr>
        <p:spPr>
          <a:xfrm>
            <a:off x="3389637" y="2756890"/>
            <a:ext cx="3109775" cy="559681"/>
          </a:xfrm>
          <a:prstGeom prst="rightArrow">
            <a:avLst>
              <a:gd name="adj1" fmla="val 100000"/>
              <a:gd name="adj2" fmla="val 44731"/>
            </a:avLst>
          </a:prstGeom>
          <a:solidFill>
            <a:schemeClr val="accent1">
              <a:lumMod val="75000"/>
            </a:schemeClr>
          </a:solidFill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>
            <a:lvl1pPr defTabSz="800100">
              <a:defRPr sz="2200">
                <a:latin typeface="Avenir Next Condensed Demi Bold"/>
                <a:ea typeface="Avenir Next Condensed Demi Bold"/>
                <a:cs typeface="Avenir Next Condensed Demi Bold"/>
                <a:sym typeface="Avenir Next Condensed Demi Bold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lang="en-US" sz="1600" dirty="0" smtClean="0">
                <a:solidFill>
                  <a:srgbClr val="FFFFFF"/>
                </a:solidFill>
                <a:latin typeface="+mn-lt"/>
              </a:rPr>
              <a:t>ABC FF</a:t>
            </a:r>
            <a:endParaRPr sz="1600" dirty="0">
              <a:solidFill>
                <a:srgbClr val="FFFFFF"/>
              </a:solidFill>
              <a:latin typeface="+mn-lt"/>
            </a:endParaRPr>
          </a:p>
        </p:txBody>
      </p:sp>
      <p:grpSp>
        <p:nvGrpSpPr>
          <p:cNvPr id="155" name="Group 154"/>
          <p:cNvGrpSpPr/>
          <p:nvPr/>
        </p:nvGrpSpPr>
        <p:grpSpPr>
          <a:xfrm>
            <a:off x="165375" y="9452186"/>
            <a:ext cx="2236528" cy="515567"/>
            <a:chOff x="6593882" y="12080010"/>
            <a:chExt cx="2236528" cy="515567"/>
          </a:xfrm>
        </p:grpSpPr>
        <p:sp>
          <p:nvSpPr>
            <p:cNvPr id="156" name="Shape 2259"/>
            <p:cNvSpPr/>
            <p:nvPr/>
          </p:nvSpPr>
          <p:spPr>
            <a:xfrm>
              <a:off x="7020402" y="12080010"/>
              <a:ext cx="1810008" cy="51556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noAutofit/>
            </a:bodyPr>
            <a:lstStyle>
              <a:lvl1pPr algn="l" defTabSz="800100">
                <a:defRPr sz="1600">
                  <a:solidFill>
                    <a:srgbClr val="424242"/>
                  </a:solidFill>
                  <a:latin typeface="Matterhorn"/>
                  <a:ea typeface="Matterhorn"/>
                  <a:cs typeface="Matterhorn"/>
                  <a:sym typeface="Matterhorn"/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</a:defRPr>
              </a:pPr>
              <a:r>
                <a:rPr lang="en-US" sz="1600" dirty="0" smtClean="0">
                  <a:solidFill>
                    <a:srgbClr val="424242"/>
                  </a:solidFill>
                </a:rPr>
                <a:t>Prod sign off </a:t>
              </a:r>
              <a:endParaRPr sz="1600" dirty="0">
                <a:solidFill>
                  <a:srgbClr val="424242"/>
                </a:solidFill>
              </a:endParaRPr>
            </a:p>
          </p:txBody>
        </p:sp>
        <p:sp>
          <p:nvSpPr>
            <p:cNvPr id="157" name="Shape 2255"/>
            <p:cNvSpPr/>
            <p:nvPr/>
          </p:nvSpPr>
          <p:spPr>
            <a:xfrm>
              <a:off x="6593882" y="12195841"/>
              <a:ext cx="309927" cy="30992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8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FFFF00"/>
            </a:solidFill>
            <a:ln w="12700" cap="flat">
              <a:solidFill>
                <a:srgbClr val="000000"/>
              </a:solidFill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lvl="0">
                <a:defRPr sz="3200"/>
              </a:pPr>
              <a:endParaRPr/>
            </a:p>
          </p:txBody>
        </p:sp>
      </p:grpSp>
      <p:sp>
        <p:nvSpPr>
          <p:cNvPr id="158" name="Shape 2192"/>
          <p:cNvSpPr/>
          <p:nvPr/>
        </p:nvSpPr>
        <p:spPr>
          <a:xfrm>
            <a:off x="7610854" y="3471799"/>
            <a:ext cx="1185864" cy="567839"/>
          </a:xfrm>
          <a:prstGeom prst="rightArrow">
            <a:avLst>
              <a:gd name="adj1" fmla="val 100000"/>
              <a:gd name="adj2" fmla="val 44731"/>
            </a:avLst>
          </a:prstGeom>
          <a:solidFill>
            <a:srgbClr val="007D81"/>
          </a:solidFill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>
            <a:lvl1pPr defTabSz="800100">
              <a:defRPr sz="2000">
                <a:latin typeface="Avenir Next Condensed Demi Bold"/>
                <a:ea typeface="Avenir Next Condensed Demi Bold"/>
                <a:cs typeface="Avenir Next Condensed Demi Bold"/>
                <a:sym typeface="Avenir Next Condensed Demi Bold"/>
              </a:defRPr>
            </a:lvl1pPr>
          </a:lstStyle>
          <a:p>
            <a:pPr lvl="0" algn="r">
              <a:defRPr sz="1800">
                <a:solidFill>
                  <a:srgbClr val="000000"/>
                </a:solidFill>
              </a:defRPr>
            </a:pPr>
            <a:endParaRPr sz="1600" dirty="0">
              <a:solidFill>
                <a:srgbClr val="FFFFFF"/>
              </a:solidFill>
              <a:latin typeface="+mn-lt"/>
            </a:endParaRPr>
          </a:p>
        </p:txBody>
      </p:sp>
      <p:sp>
        <p:nvSpPr>
          <p:cNvPr id="143" name="Shape 2307"/>
          <p:cNvSpPr/>
          <p:nvPr/>
        </p:nvSpPr>
        <p:spPr>
          <a:xfrm>
            <a:off x="6107351" y="3471799"/>
            <a:ext cx="2334413" cy="567840"/>
          </a:xfrm>
          <a:prstGeom prst="rightArrow">
            <a:avLst>
              <a:gd name="adj1" fmla="val 100000"/>
              <a:gd name="adj2" fmla="val 44731"/>
            </a:avLst>
          </a:prstGeom>
          <a:solidFill>
            <a:srgbClr val="004C91"/>
          </a:solidFill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>
            <a:lvl1pPr defTabSz="800100">
              <a:defRPr sz="2200">
                <a:latin typeface="Avenir Next Condensed Demi Bold"/>
                <a:ea typeface="Avenir Next Condensed Demi Bold"/>
                <a:cs typeface="Avenir Next Condensed Demi Bold"/>
                <a:sym typeface="Avenir Next Condensed Demi Bold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lang="en-US" sz="1600" dirty="0" smtClean="0">
                <a:solidFill>
                  <a:srgbClr val="FFFFFF"/>
                </a:solidFill>
                <a:latin typeface="+mn-lt"/>
              </a:rPr>
              <a:t>ABC</a:t>
            </a:r>
            <a:endParaRPr sz="1600" dirty="0">
              <a:solidFill>
                <a:srgbClr val="FFFFFF"/>
              </a:solidFill>
              <a:latin typeface="+mn-lt"/>
            </a:endParaRPr>
          </a:p>
        </p:txBody>
      </p:sp>
      <p:sp>
        <p:nvSpPr>
          <p:cNvPr id="166" name="Shape 2195"/>
          <p:cNvSpPr/>
          <p:nvPr/>
        </p:nvSpPr>
        <p:spPr>
          <a:xfrm>
            <a:off x="600434" y="2864079"/>
            <a:ext cx="2555318" cy="39290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square" lIns="0" tIns="0" rIns="0" bIns="0" numCol="1" anchor="ctr">
            <a:noAutofit/>
          </a:bodyPr>
          <a:lstStyle>
            <a:lvl1pPr algn="l" defTabSz="800100">
              <a:defRPr sz="1400">
                <a:solidFill>
                  <a:srgbClr val="424242"/>
                </a:solidFill>
                <a:latin typeface="Matterhorn"/>
                <a:ea typeface="Matterhorn"/>
                <a:cs typeface="Matterhorn"/>
                <a:sym typeface="Matterhorn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lang="en-US" sz="1400" dirty="0" smtClean="0">
                <a:solidFill>
                  <a:srgbClr val="424242"/>
                </a:solidFill>
              </a:rPr>
              <a:t>ABC </a:t>
            </a:r>
            <a:r>
              <a:rPr lang="mr-IN" sz="1400" dirty="0" smtClean="0">
                <a:solidFill>
                  <a:srgbClr val="424242"/>
                </a:solidFill>
              </a:rPr>
              <a:t>–</a:t>
            </a:r>
            <a:r>
              <a:rPr lang="en-US" sz="1400" dirty="0" smtClean="0">
                <a:solidFill>
                  <a:srgbClr val="424242"/>
                </a:solidFill>
              </a:rPr>
              <a:t> Launch</a:t>
            </a:r>
            <a:endParaRPr sz="1400" dirty="0">
              <a:solidFill>
                <a:srgbClr val="424242"/>
              </a:solidFill>
            </a:endParaRPr>
          </a:p>
        </p:txBody>
      </p:sp>
      <p:grpSp>
        <p:nvGrpSpPr>
          <p:cNvPr id="174" name="Group 173"/>
          <p:cNvGrpSpPr/>
          <p:nvPr/>
        </p:nvGrpSpPr>
        <p:grpSpPr>
          <a:xfrm>
            <a:off x="152190" y="9877944"/>
            <a:ext cx="2776901" cy="657308"/>
            <a:chOff x="6593882" y="12080010"/>
            <a:chExt cx="2776901" cy="657308"/>
          </a:xfrm>
        </p:grpSpPr>
        <p:sp>
          <p:nvSpPr>
            <p:cNvPr id="175" name="Shape 2259"/>
            <p:cNvSpPr/>
            <p:nvPr/>
          </p:nvSpPr>
          <p:spPr>
            <a:xfrm>
              <a:off x="7020402" y="12080010"/>
              <a:ext cx="2350381" cy="65730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noAutofit/>
            </a:bodyPr>
            <a:lstStyle>
              <a:lvl1pPr algn="l" defTabSz="800100">
                <a:defRPr sz="1600">
                  <a:solidFill>
                    <a:srgbClr val="424242"/>
                  </a:solidFill>
                  <a:latin typeface="Matterhorn"/>
                  <a:ea typeface="Matterhorn"/>
                  <a:cs typeface="Matterhorn"/>
                  <a:sym typeface="Matterhorn"/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</a:defRPr>
              </a:pPr>
              <a:r>
                <a:rPr lang="en-US" sz="1600" dirty="0" smtClean="0">
                  <a:solidFill>
                    <a:srgbClr val="424242"/>
                  </a:solidFill>
                </a:rPr>
                <a:t>Hyper Care/Continuous Improvement</a:t>
              </a:r>
              <a:endParaRPr sz="1600" dirty="0">
                <a:solidFill>
                  <a:srgbClr val="424242"/>
                </a:solidFill>
              </a:endParaRPr>
            </a:p>
          </p:txBody>
        </p:sp>
        <p:sp>
          <p:nvSpPr>
            <p:cNvPr id="176" name="Shape 2255"/>
            <p:cNvSpPr/>
            <p:nvPr/>
          </p:nvSpPr>
          <p:spPr>
            <a:xfrm>
              <a:off x="6593882" y="12195841"/>
              <a:ext cx="309927" cy="30992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8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A1A7AC"/>
            </a:solidFill>
            <a:ln w="12700" cap="flat">
              <a:solidFill>
                <a:srgbClr val="000000"/>
              </a:solidFill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lvl="0">
                <a:defRPr sz="3200"/>
              </a:pPr>
              <a:endParaRPr/>
            </a:p>
          </p:txBody>
        </p:sp>
      </p:grpSp>
      <p:sp>
        <p:nvSpPr>
          <p:cNvPr id="178" name="Shape 2259"/>
          <p:cNvSpPr/>
          <p:nvPr/>
        </p:nvSpPr>
        <p:spPr>
          <a:xfrm>
            <a:off x="529692" y="7561052"/>
            <a:ext cx="1428261" cy="44716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square" lIns="0" tIns="0" rIns="0" bIns="0" numCol="1" anchor="ctr">
            <a:noAutofit/>
          </a:bodyPr>
          <a:lstStyle>
            <a:lvl1pPr algn="l" defTabSz="800100">
              <a:defRPr sz="1600">
                <a:solidFill>
                  <a:srgbClr val="424242"/>
                </a:solidFill>
                <a:latin typeface="Matterhorn"/>
                <a:ea typeface="Matterhorn"/>
                <a:cs typeface="Matterhorn"/>
                <a:sym typeface="Matterhorn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lang="en-US" sz="1600" dirty="0" smtClean="0">
                <a:solidFill>
                  <a:srgbClr val="424242"/>
                </a:solidFill>
              </a:rPr>
              <a:t>Research</a:t>
            </a:r>
            <a:endParaRPr sz="1600" dirty="0">
              <a:solidFill>
                <a:srgbClr val="424242"/>
              </a:solidFill>
            </a:endParaRPr>
          </a:p>
        </p:txBody>
      </p:sp>
      <p:sp>
        <p:nvSpPr>
          <p:cNvPr id="194" name="Shape 2192"/>
          <p:cNvSpPr/>
          <p:nvPr/>
        </p:nvSpPr>
        <p:spPr>
          <a:xfrm>
            <a:off x="9397796" y="4311107"/>
            <a:ext cx="1185864" cy="567839"/>
          </a:xfrm>
          <a:prstGeom prst="rightArrow">
            <a:avLst>
              <a:gd name="adj1" fmla="val 100000"/>
              <a:gd name="adj2" fmla="val 44731"/>
            </a:avLst>
          </a:prstGeom>
          <a:solidFill>
            <a:srgbClr val="007D81"/>
          </a:solidFill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>
            <a:lvl1pPr defTabSz="800100">
              <a:defRPr sz="2000">
                <a:latin typeface="Avenir Next Condensed Demi Bold"/>
                <a:ea typeface="Avenir Next Condensed Demi Bold"/>
                <a:cs typeface="Avenir Next Condensed Demi Bold"/>
                <a:sym typeface="Avenir Next Condensed Demi Bold"/>
              </a:defRPr>
            </a:lvl1pPr>
          </a:lstStyle>
          <a:p>
            <a:pPr lvl="0" algn="r">
              <a:defRPr sz="1800">
                <a:solidFill>
                  <a:srgbClr val="000000"/>
                </a:solidFill>
              </a:defRPr>
            </a:pPr>
            <a:endParaRPr sz="1600" dirty="0">
              <a:solidFill>
                <a:srgbClr val="FFFFFF"/>
              </a:solidFill>
              <a:latin typeface="+mn-lt"/>
            </a:endParaRPr>
          </a:p>
        </p:txBody>
      </p:sp>
      <p:sp>
        <p:nvSpPr>
          <p:cNvPr id="195" name="Shape 2192"/>
          <p:cNvSpPr/>
          <p:nvPr/>
        </p:nvSpPr>
        <p:spPr>
          <a:xfrm>
            <a:off x="13714035" y="5111825"/>
            <a:ext cx="1713020" cy="581912"/>
          </a:xfrm>
          <a:prstGeom prst="rightArrow">
            <a:avLst>
              <a:gd name="adj1" fmla="val 100000"/>
              <a:gd name="adj2" fmla="val 44731"/>
            </a:avLst>
          </a:prstGeom>
          <a:solidFill>
            <a:srgbClr val="007D81"/>
          </a:solidFill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>
            <a:lvl1pPr defTabSz="800100">
              <a:defRPr sz="2000">
                <a:latin typeface="Avenir Next Condensed Demi Bold"/>
                <a:ea typeface="Avenir Next Condensed Demi Bold"/>
                <a:cs typeface="Avenir Next Condensed Demi Bold"/>
                <a:sym typeface="Avenir Next Condensed Demi Bold"/>
              </a:defRPr>
            </a:lvl1pPr>
          </a:lstStyle>
          <a:p>
            <a:pPr lvl="0" algn="r">
              <a:defRPr sz="1800">
                <a:solidFill>
                  <a:srgbClr val="000000"/>
                </a:solidFill>
              </a:defRPr>
            </a:pPr>
            <a:endParaRPr sz="1600" dirty="0">
              <a:solidFill>
                <a:srgbClr val="FFFFFF"/>
              </a:solidFill>
              <a:latin typeface="+mn-lt"/>
            </a:endParaRPr>
          </a:p>
        </p:txBody>
      </p:sp>
      <p:sp>
        <p:nvSpPr>
          <p:cNvPr id="196" name="Shape 2307"/>
          <p:cNvSpPr/>
          <p:nvPr/>
        </p:nvSpPr>
        <p:spPr>
          <a:xfrm>
            <a:off x="10826862" y="5856159"/>
            <a:ext cx="2883751" cy="577057"/>
          </a:xfrm>
          <a:prstGeom prst="rightArrow">
            <a:avLst>
              <a:gd name="adj1" fmla="val 100000"/>
              <a:gd name="adj2" fmla="val 44731"/>
            </a:avLst>
          </a:prstGeom>
          <a:solidFill>
            <a:srgbClr val="004C91"/>
          </a:solidFill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>
            <a:lvl1pPr defTabSz="800100">
              <a:defRPr sz="2200">
                <a:latin typeface="Avenir Next Condensed Demi Bold"/>
                <a:ea typeface="Avenir Next Condensed Demi Bold"/>
                <a:cs typeface="Avenir Next Condensed Demi Bold"/>
                <a:sym typeface="Avenir Next Condensed Demi Bold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endParaRPr sz="1600" dirty="0">
              <a:solidFill>
                <a:srgbClr val="FFFFFF"/>
              </a:solidFill>
              <a:latin typeface="+mn-lt"/>
            </a:endParaRPr>
          </a:p>
        </p:txBody>
      </p:sp>
      <p:sp>
        <p:nvSpPr>
          <p:cNvPr id="193" name="Shape 2307"/>
          <p:cNvSpPr/>
          <p:nvPr/>
        </p:nvSpPr>
        <p:spPr>
          <a:xfrm>
            <a:off x="6781416" y="4301889"/>
            <a:ext cx="3400560" cy="581911"/>
          </a:xfrm>
          <a:prstGeom prst="rightArrow">
            <a:avLst>
              <a:gd name="adj1" fmla="val 100000"/>
              <a:gd name="adj2" fmla="val 44731"/>
            </a:avLst>
          </a:prstGeom>
          <a:solidFill>
            <a:srgbClr val="004C91"/>
          </a:solidFill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>
            <a:lvl1pPr defTabSz="800100">
              <a:defRPr sz="2200">
                <a:latin typeface="Avenir Next Condensed Demi Bold"/>
                <a:ea typeface="Avenir Next Condensed Demi Bold"/>
                <a:cs typeface="Avenir Next Condensed Demi Bold"/>
                <a:sym typeface="Avenir Next Condensed Demi Bold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endParaRPr sz="1600" dirty="0">
              <a:solidFill>
                <a:srgbClr val="FFFFFF"/>
              </a:solidFill>
              <a:latin typeface="+mn-lt"/>
            </a:endParaRPr>
          </a:p>
        </p:txBody>
      </p:sp>
      <p:sp>
        <p:nvSpPr>
          <p:cNvPr id="180" name="Shape 2307"/>
          <p:cNvSpPr/>
          <p:nvPr/>
        </p:nvSpPr>
        <p:spPr>
          <a:xfrm>
            <a:off x="4486423" y="4301888"/>
            <a:ext cx="3489372" cy="581911"/>
          </a:xfrm>
          <a:prstGeom prst="rightArrow">
            <a:avLst>
              <a:gd name="adj1" fmla="val 100000"/>
              <a:gd name="adj2" fmla="val 44731"/>
            </a:avLst>
          </a:prstGeom>
          <a:solidFill>
            <a:schemeClr val="accent1">
              <a:lumMod val="60000"/>
              <a:lumOff val="40000"/>
            </a:schemeClr>
          </a:solidFill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>
            <a:lvl1pPr defTabSz="800100">
              <a:defRPr sz="2200">
                <a:latin typeface="Avenir Next Condensed Demi Bold"/>
                <a:ea typeface="Avenir Next Condensed Demi Bold"/>
                <a:cs typeface="Avenir Next Condensed Demi Bold"/>
                <a:sym typeface="Avenir Next Condensed Demi Bold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lang="en-US" sz="1600" dirty="0" smtClean="0">
                <a:solidFill>
                  <a:srgbClr val="FFFFFF"/>
                </a:solidFill>
                <a:latin typeface="+mn-lt"/>
              </a:rPr>
              <a:t>ESPN+</a:t>
            </a:r>
            <a:endParaRPr sz="1600" dirty="0">
              <a:solidFill>
                <a:srgbClr val="FFFFFF"/>
              </a:solidFill>
              <a:latin typeface="+mn-lt"/>
            </a:endParaRPr>
          </a:p>
        </p:txBody>
      </p:sp>
      <p:sp>
        <p:nvSpPr>
          <p:cNvPr id="187" name="Shape 2307"/>
          <p:cNvSpPr/>
          <p:nvPr/>
        </p:nvSpPr>
        <p:spPr>
          <a:xfrm>
            <a:off x="10120681" y="5111825"/>
            <a:ext cx="4569134" cy="581911"/>
          </a:xfrm>
          <a:prstGeom prst="rightArrow">
            <a:avLst>
              <a:gd name="adj1" fmla="val 100000"/>
              <a:gd name="adj2" fmla="val 44731"/>
            </a:avLst>
          </a:prstGeom>
          <a:solidFill>
            <a:srgbClr val="004C91"/>
          </a:solidFill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>
            <a:lvl1pPr defTabSz="800100">
              <a:defRPr sz="2200">
                <a:latin typeface="Avenir Next Condensed Demi Bold"/>
                <a:ea typeface="Avenir Next Condensed Demi Bold"/>
                <a:cs typeface="Avenir Next Condensed Demi Bold"/>
                <a:sym typeface="Avenir Next Condensed Demi Bold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endParaRPr sz="1600" dirty="0">
              <a:solidFill>
                <a:srgbClr val="FFFFFF"/>
              </a:solidFill>
              <a:latin typeface="+mn-lt"/>
            </a:endParaRPr>
          </a:p>
        </p:txBody>
      </p:sp>
      <p:sp>
        <p:nvSpPr>
          <p:cNvPr id="186" name="Shape 2307"/>
          <p:cNvSpPr/>
          <p:nvPr/>
        </p:nvSpPr>
        <p:spPr>
          <a:xfrm>
            <a:off x="7336732" y="5111826"/>
            <a:ext cx="4247706" cy="581911"/>
          </a:xfrm>
          <a:prstGeom prst="rightArrow">
            <a:avLst>
              <a:gd name="adj1" fmla="val 100000"/>
              <a:gd name="adj2" fmla="val 44731"/>
            </a:avLst>
          </a:prstGeom>
          <a:solidFill>
            <a:schemeClr val="accent1">
              <a:lumMod val="60000"/>
              <a:lumOff val="40000"/>
            </a:schemeClr>
          </a:solidFill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>
            <a:lvl1pPr defTabSz="800100">
              <a:defRPr sz="2200">
                <a:latin typeface="Avenir Next Condensed Demi Bold"/>
                <a:ea typeface="Avenir Next Condensed Demi Bold"/>
                <a:cs typeface="Avenir Next Condensed Demi Bold"/>
                <a:sym typeface="Avenir Next Condensed Demi Bold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lang="en-US" sz="1600" dirty="0" err="1" smtClean="0">
                <a:solidFill>
                  <a:srgbClr val="FFFFFF"/>
                </a:solidFill>
                <a:latin typeface="+mn-lt"/>
              </a:rPr>
              <a:t>shopDisney</a:t>
            </a:r>
            <a:endParaRPr sz="1600" dirty="0">
              <a:solidFill>
                <a:srgbClr val="FFFFFF"/>
              </a:solidFill>
              <a:latin typeface="+mn-lt"/>
            </a:endParaRPr>
          </a:p>
        </p:txBody>
      </p:sp>
      <p:sp>
        <p:nvSpPr>
          <p:cNvPr id="202" name="Shape 2255"/>
          <p:cNvSpPr/>
          <p:nvPr/>
        </p:nvSpPr>
        <p:spPr>
          <a:xfrm>
            <a:off x="162626" y="8116306"/>
            <a:ext cx="309927" cy="30992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8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 w="12700" cap="flat">
            <a:solidFill>
              <a:srgbClr val="000000"/>
            </a:solidFill>
            <a:miter lim="400000"/>
          </a:ln>
          <a:effectLst/>
        </p:spPr>
        <p:txBody>
          <a:bodyPr wrap="square" lIns="38100" tIns="38100" rIns="38100" bIns="38100" numCol="1" anchor="ctr">
            <a:noAutofit/>
          </a:bodyPr>
          <a:lstStyle/>
          <a:p>
            <a:pPr lvl="0">
              <a:defRPr sz="3200"/>
            </a:pPr>
            <a:endParaRPr>
              <a:solidFill>
                <a:srgbClr val="004C91"/>
              </a:solidFill>
            </a:endParaRPr>
          </a:p>
        </p:txBody>
      </p:sp>
      <p:sp>
        <p:nvSpPr>
          <p:cNvPr id="203" name="Shape 2255"/>
          <p:cNvSpPr/>
          <p:nvPr/>
        </p:nvSpPr>
        <p:spPr>
          <a:xfrm>
            <a:off x="152190" y="7600739"/>
            <a:ext cx="309927" cy="30992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8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rgbClr val="41A4FF"/>
          </a:solidFill>
          <a:ln w="12700" cap="flat">
            <a:solidFill>
              <a:schemeClr val="bg1"/>
            </a:solidFill>
            <a:miter lim="400000"/>
          </a:ln>
          <a:effectLst/>
        </p:spPr>
        <p:txBody>
          <a:bodyPr wrap="square" lIns="38100" tIns="38100" rIns="38100" bIns="38100" numCol="1" anchor="ctr">
            <a:noAutofit/>
          </a:bodyPr>
          <a:lstStyle/>
          <a:p>
            <a:pPr lvl="0">
              <a:defRPr sz="3200"/>
            </a:pPr>
            <a:endParaRPr/>
          </a:p>
        </p:txBody>
      </p:sp>
      <p:sp>
        <p:nvSpPr>
          <p:cNvPr id="204" name="Shape 2201"/>
          <p:cNvSpPr/>
          <p:nvPr/>
        </p:nvSpPr>
        <p:spPr>
          <a:xfrm>
            <a:off x="655466" y="6997524"/>
            <a:ext cx="1986444" cy="330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square" lIns="0" tIns="0" rIns="0" bIns="0" anchor="ctr">
            <a:spAutoFit/>
          </a:bodyPr>
          <a:lstStyle>
            <a:lvl1pPr algn="l" defTabSz="800100">
              <a:defRPr sz="2100">
                <a:solidFill>
                  <a:srgbClr val="424242"/>
                </a:solidFill>
                <a:latin typeface="Matterhorn"/>
                <a:ea typeface="Matterhorn"/>
                <a:cs typeface="Matterhorn"/>
                <a:sym typeface="Matterhorn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lang="en-US" sz="2100" dirty="0" smtClean="0">
                <a:solidFill>
                  <a:srgbClr val="424242"/>
                </a:solidFill>
              </a:rPr>
              <a:t>Legend</a:t>
            </a:r>
            <a:r>
              <a:rPr sz="2100" dirty="0" smtClean="0">
                <a:solidFill>
                  <a:srgbClr val="424242"/>
                </a:solidFill>
              </a:rPr>
              <a:t> </a:t>
            </a:r>
            <a:endParaRPr sz="2100" dirty="0">
              <a:solidFill>
                <a:srgbClr val="424242"/>
              </a:solidFill>
            </a:endParaRPr>
          </a:p>
        </p:txBody>
      </p:sp>
      <p:sp>
        <p:nvSpPr>
          <p:cNvPr id="206" name="Shape 2259"/>
          <p:cNvSpPr/>
          <p:nvPr/>
        </p:nvSpPr>
        <p:spPr>
          <a:xfrm>
            <a:off x="529692" y="11263459"/>
            <a:ext cx="2822164" cy="51556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square" lIns="0" tIns="0" rIns="0" bIns="0" numCol="1" anchor="ctr">
            <a:noAutofit/>
          </a:bodyPr>
          <a:lstStyle>
            <a:lvl1pPr algn="l" defTabSz="800100">
              <a:defRPr sz="1600">
                <a:solidFill>
                  <a:srgbClr val="424242"/>
                </a:solidFill>
                <a:latin typeface="Matterhorn"/>
                <a:ea typeface="Matterhorn"/>
                <a:cs typeface="Matterhorn"/>
                <a:sym typeface="Matterhorn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lang="en-US" dirty="0" smtClean="0"/>
              <a:t>Bot Feature Development</a:t>
            </a:r>
            <a:endParaRPr sz="1600" dirty="0">
              <a:solidFill>
                <a:srgbClr val="424242"/>
              </a:solidFill>
            </a:endParaRPr>
          </a:p>
        </p:txBody>
      </p:sp>
      <p:sp>
        <p:nvSpPr>
          <p:cNvPr id="207" name="Shape 2255"/>
          <p:cNvSpPr/>
          <p:nvPr/>
        </p:nvSpPr>
        <p:spPr>
          <a:xfrm>
            <a:off x="152190" y="11400696"/>
            <a:ext cx="309927" cy="30992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8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gradFill flip="none" rotWithShape="1">
            <a:gsLst>
              <a:gs pos="71000">
                <a:srgbClr val="004C91"/>
              </a:gs>
              <a:gs pos="28000">
                <a:srgbClr val="FFFFFF"/>
              </a:gs>
            </a:gsLst>
            <a:path path="circle">
              <a:fillToRect r="100000" b="100000"/>
            </a:path>
            <a:tileRect l="-100000" t="-100000"/>
          </a:gradFill>
          <a:ln w="12700" cap="flat">
            <a:solidFill>
              <a:schemeClr val="bg1"/>
            </a:solidFill>
            <a:miter lim="400000"/>
          </a:ln>
          <a:effectLst/>
        </p:spPr>
        <p:txBody>
          <a:bodyPr wrap="square" lIns="38100" tIns="38100" rIns="38100" bIns="38100" numCol="1" anchor="ctr">
            <a:noAutofit/>
          </a:bodyPr>
          <a:lstStyle/>
          <a:p>
            <a:pPr lvl="0">
              <a:defRPr sz="3200"/>
            </a:pPr>
            <a:endParaRPr/>
          </a:p>
        </p:txBody>
      </p:sp>
      <p:sp>
        <p:nvSpPr>
          <p:cNvPr id="208" name="Shape 2307"/>
          <p:cNvSpPr/>
          <p:nvPr/>
        </p:nvSpPr>
        <p:spPr>
          <a:xfrm>
            <a:off x="4486423" y="6878103"/>
            <a:ext cx="2310800" cy="1445274"/>
          </a:xfrm>
          <a:prstGeom prst="rightArrow">
            <a:avLst>
              <a:gd name="adj1" fmla="val 100000"/>
              <a:gd name="adj2" fmla="val 44731"/>
            </a:avLst>
          </a:prstGeom>
          <a:gradFill flip="none" rotWithShape="1">
            <a:gsLst>
              <a:gs pos="43000">
                <a:srgbClr val="004C91"/>
              </a:gs>
              <a:gs pos="100000">
                <a:srgbClr val="FFFFFF"/>
              </a:gs>
            </a:gsLst>
            <a:lin ang="0" scaled="1"/>
            <a:tileRect/>
          </a:gradFill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>
            <a:lvl1pPr defTabSz="800100">
              <a:defRPr sz="2200">
                <a:latin typeface="Avenir Next Condensed Demi Bold"/>
                <a:ea typeface="Avenir Next Condensed Demi Bold"/>
                <a:cs typeface="Avenir Next Condensed Demi Bold"/>
                <a:sym typeface="Avenir Next Condensed Demi Bold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lang="en-US" sz="1600" dirty="0" smtClean="0">
                <a:solidFill>
                  <a:schemeClr val="tx1"/>
                </a:solidFill>
                <a:latin typeface="+mn-lt"/>
              </a:rPr>
              <a:t>V1.0</a:t>
            </a:r>
          </a:p>
          <a:p>
            <a:pPr lvl="0">
              <a:defRPr sz="1800">
                <a:solidFill>
                  <a:srgbClr val="000000"/>
                </a:solidFill>
              </a:defRPr>
            </a:pPr>
            <a:endParaRPr lang="en-US" sz="1100" dirty="0" smtClean="0">
              <a:solidFill>
                <a:schemeClr val="tx1"/>
              </a:solidFill>
              <a:latin typeface="+mn-lt"/>
            </a:endParaRPr>
          </a:p>
          <a:p>
            <a:pPr lvl="1" algn="l">
              <a:defRPr sz="1800">
                <a:solidFill>
                  <a:srgbClr val="000000"/>
                </a:solidFill>
              </a:defRPr>
            </a:pPr>
            <a:r>
              <a:rPr lang="en-US" sz="1800" dirty="0" smtClean="0">
                <a:solidFill>
                  <a:schemeClr val="tx1"/>
                </a:solidFill>
                <a:latin typeface="+mn-lt"/>
              </a:rPr>
              <a:t>MVP</a:t>
            </a:r>
          </a:p>
        </p:txBody>
      </p:sp>
      <p:sp>
        <p:nvSpPr>
          <p:cNvPr id="214" name="Shape 2307"/>
          <p:cNvSpPr/>
          <p:nvPr/>
        </p:nvSpPr>
        <p:spPr>
          <a:xfrm>
            <a:off x="10863727" y="6878102"/>
            <a:ext cx="3082628" cy="1445274"/>
          </a:xfrm>
          <a:prstGeom prst="rightArrow">
            <a:avLst>
              <a:gd name="adj1" fmla="val 100000"/>
              <a:gd name="adj2" fmla="val 44731"/>
            </a:avLst>
          </a:prstGeom>
          <a:gradFill flip="none" rotWithShape="1">
            <a:gsLst>
              <a:gs pos="43000">
                <a:srgbClr val="004C91"/>
              </a:gs>
              <a:gs pos="100000">
                <a:srgbClr val="FFFFFF"/>
              </a:gs>
            </a:gsLst>
            <a:lin ang="0" scaled="1"/>
            <a:tileRect/>
          </a:gradFill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>
            <a:lvl1pPr defTabSz="800100">
              <a:defRPr sz="2200">
                <a:latin typeface="Avenir Next Condensed Demi Bold"/>
                <a:ea typeface="Avenir Next Condensed Demi Bold"/>
                <a:cs typeface="Avenir Next Condensed Demi Bold"/>
                <a:sym typeface="Avenir Next Condensed Demi Bold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lang="en-US" sz="1600" dirty="0" smtClean="0">
                <a:solidFill>
                  <a:schemeClr val="tx1"/>
                </a:solidFill>
                <a:latin typeface="+mn-lt"/>
              </a:rPr>
              <a:t>V1.1</a:t>
            </a:r>
          </a:p>
          <a:p>
            <a:pPr lvl="0">
              <a:defRPr sz="1800">
                <a:solidFill>
                  <a:srgbClr val="000000"/>
                </a:solidFill>
              </a:defRPr>
            </a:pPr>
            <a:endParaRPr lang="en-US" sz="1800" dirty="0" smtClean="0">
              <a:solidFill>
                <a:schemeClr val="tx1"/>
              </a:solidFill>
            </a:endParaRPr>
          </a:p>
          <a:p>
            <a:pPr lvl="2" algn="l">
              <a:defRPr sz="1800">
                <a:solidFill>
                  <a:srgbClr val="000000"/>
                </a:solidFill>
              </a:defRPr>
            </a:pPr>
            <a:r>
              <a:rPr lang="en-US" sz="1800" dirty="0" err="1" smtClean="0">
                <a:solidFill>
                  <a:schemeClr val="tx1"/>
                </a:solidFill>
              </a:rPr>
              <a:t>OneID</a:t>
            </a:r>
            <a:endParaRPr lang="en-US" sz="1800" dirty="0" smtClean="0">
              <a:solidFill>
                <a:schemeClr val="tx1"/>
              </a:solidFill>
            </a:endParaRPr>
          </a:p>
          <a:p>
            <a:pPr lvl="2" algn="l">
              <a:defRPr sz="1800">
                <a:solidFill>
                  <a:srgbClr val="000000"/>
                </a:solidFill>
              </a:defRPr>
            </a:pPr>
            <a:r>
              <a:rPr lang="en-US" sz="1800" dirty="0" smtClean="0">
                <a:solidFill>
                  <a:schemeClr val="tx1"/>
                </a:solidFill>
              </a:rPr>
              <a:t>Localization</a:t>
            </a:r>
            <a:endParaRPr lang="en-US" sz="1800" dirty="0">
              <a:solidFill>
                <a:schemeClr val="tx1"/>
              </a:solidFill>
            </a:endParaRPr>
          </a:p>
          <a:p>
            <a:pPr lvl="0" algn="l">
              <a:defRPr sz="1800">
                <a:solidFill>
                  <a:srgbClr val="000000"/>
                </a:solidFill>
              </a:defRPr>
            </a:pPr>
            <a:endParaRPr lang="en-US" sz="1600" dirty="0" smtClean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15" name="Shape 2307"/>
          <p:cNvSpPr/>
          <p:nvPr/>
        </p:nvSpPr>
        <p:spPr>
          <a:xfrm>
            <a:off x="14815973" y="6980958"/>
            <a:ext cx="3780285" cy="1445275"/>
          </a:xfrm>
          <a:prstGeom prst="rightArrow">
            <a:avLst>
              <a:gd name="adj1" fmla="val 100000"/>
              <a:gd name="adj2" fmla="val 44731"/>
            </a:avLst>
          </a:prstGeom>
          <a:gradFill flip="none" rotWithShape="1">
            <a:gsLst>
              <a:gs pos="43000">
                <a:srgbClr val="004C91"/>
              </a:gs>
              <a:gs pos="100000">
                <a:srgbClr val="FFFFFF"/>
              </a:gs>
            </a:gsLst>
            <a:lin ang="0" scaled="1"/>
            <a:tileRect/>
          </a:gradFill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>
            <a:lvl1pPr defTabSz="800100">
              <a:defRPr sz="2200">
                <a:latin typeface="Avenir Next Condensed Demi Bold"/>
                <a:ea typeface="Avenir Next Condensed Demi Bold"/>
                <a:cs typeface="Avenir Next Condensed Demi Bold"/>
                <a:sym typeface="Avenir Next Condensed Demi Bold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lang="en-US" sz="1600" dirty="0" smtClean="0">
                <a:solidFill>
                  <a:schemeClr val="tx1"/>
                </a:solidFill>
                <a:latin typeface="+mn-lt"/>
              </a:rPr>
              <a:t>V1.2</a:t>
            </a:r>
          </a:p>
          <a:p>
            <a:pPr lvl="0">
              <a:defRPr sz="1800">
                <a:solidFill>
                  <a:srgbClr val="000000"/>
                </a:solidFill>
              </a:defRPr>
            </a:pPr>
            <a:endParaRPr lang="en-US" sz="1600" dirty="0" smtClean="0">
              <a:solidFill>
                <a:schemeClr val="tx1"/>
              </a:solidFill>
              <a:latin typeface="+mn-lt"/>
            </a:endParaRPr>
          </a:p>
          <a:p>
            <a:pPr lvl="2" algn="l">
              <a:defRPr sz="1800">
                <a:solidFill>
                  <a:srgbClr val="000000"/>
                </a:solidFill>
              </a:defRPr>
            </a:pPr>
            <a:r>
              <a:rPr lang="en-US" sz="1800" dirty="0" smtClean="0">
                <a:solidFill>
                  <a:schemeClr val="tx1"/>
                </a:solidFill>
                <a:latin typeface="+mn-lt"/>
              </a:rPr>
              <a:t>ZD Web SDK</a:t>
            </a:r>
          </a:p>
          <a:p>
            <a:pPr lvl="0" algn="l">
              <a:defRPr sz="1800">
                <a:solidFill>
                  <a:srgbClr val="000000"/>
                </a:solidFill>
              </a:defRPr>
            </a:pPr>
            <a:endParaRPr lang="en-US" sz="1600" dirty="0" smtClean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17" name="Shape 2307"/>
          <p:cNvSpPr/>
          <p:nvPr/>
        </p:nvSpPr>
        <p:spPr>
          <a:xfrm>
            <a:off x="8796718" y="5856159"/>
            <a:ext cx="3042788" cy="583855"/>
          </a:xfrm>
          <a:prstGeom prst="rightArrow">
            <a:avLst>
              <a:gd name="adj1" fmla="val 100000"/>
              <a:gd name="adj2" fmla="val 44731"/>
            </a:avLst>
          </a:prstGeom>
          <a:solidFill>
            <a:schemeClr val="accent1">
              <a:lumMod val="60000"/>
              <a:lumOff val="40000"/>
            </a:schemeClr>
          </a:solidFill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>
            <a:lvl1pPr defTabSz="800100">
              <a:defRPr sz="2200">
                <a:latin typeface="Avenir Next Condensed Demi Bold"/>
                <a:ea typeface="Avenir Next Condensed Demi Bold"/>
                <a:cs typeface="Avenir Next Condensed Demi Bold"/>
                <a:sym typeface="Avenir Next Condensed Demi Bold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lang="en-US" sz="1600" dirty="0" smtClean="0">
                <a:solidFill>
                  <a:srgbClr val="FFFFFF"/>
                </a:solidFill>
                <a:latin typeface="+mn-lt"/>
              </a:rPr>
              <a:t>D+</a:t>
            </a:r>
            <a:endParaRPr sz="1600" dirty="0">
              <a:solidFill>
                <a:srgbClr val="FFFFFF"/>
              </a:solidFill>
              <a:latin typeface="+mn-lt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9295128" y="6997524"/>
            <a:ext cx="4364545" cy="3345146"/>
          </a:xfrm>
          <a:prstGeom prst="rect">
            <a:avLst/>
          </a:prstGeom>
          <a:solidFill>
            <a:schemeClr val="tx2">
              <a:lumMod val="50000"/>
            </a:schemeClr>
          </a:solidFill>
          <a:ln w="19050" cap="flat" cmpd="sng">
            <a:solidFill>
              <a:schemeClr val="bg1"/>
            </a:solidFill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7" tIns="71437" rIns="71437" bIns="71437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400" i="0" u="none" strike="noStrike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uFillTx/>
                <a:sym typeface="Helvetica Light"/>
              </a:rPr>
              <a:t>Feature list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400" i="0" u="none" strike="noStrike" cap="none" spc="0" normalizeH="0" baseline="0" dirty="0" smtClean="0">
              <a:ln>
                <a:noFill/>
              </a:ln>
              <a:solidFill>
                <a:srgbClr val="FFFFFF"/>
              </a:solidFill>
              <a:effectLst/>
              <a:uFillTx/>
              <a:sym typeface="Helvetica Light"/>
            </a:endParaRPr>
          </a:p>
          <a:p>
            <a:pPr algn="l"/>
            <a:r>
              <a:rPr lang="en-US" sz="1400" dirty="0"/>
              <a:t>Notifications/Alert Messaging (Automated)</a:t>
            </a:r>
          </a:p>
          <a:p>
            <a:pPr algn="l"/>
            <a:r>
              <a:rPr lang="en-US" sz="1400" dirty="0" err="1"/>
              <a:t>Zendesk</a:t>
            </a:r>
            <a:r>
              <a:rPr lang="en-US" sz="1400" dirty="0"/>
              <a:t> API Integrations (Server integration)</a:t>
            </a:r>
          </a:p>
          <a:p>
            <a:pPr algn="l"/>
            <a:r>
              <a:rPr lang="en-US" sz="1400" dirty="0"/>
              <a:t>Handle expanded personalized experiences beyond the </a:t>
            </a:r>
            <a:r>
              <a:rPr lang="en-US" sz="1400" dirty="0" err="1"/>
              <a:t>chatbot</a:t>
            </a:r>
            <a:r>
              <a:rPr lang="en-US" sz="1400" dirty="0"/>
              <a:t> window</a:t>
            </a:r>
          </a:p>
          <a:p>
            <a:pPr algn="l"/>
            <a:r>
              <a:rPr lang="en-US" sz="1400" dirty="0"/>
              <a:t>Expansion dock</a:t>
            </a:r>
          </a:p>
          <a:p>
            <a:pPr algn="l"/>
            <a:r>
              <a:rPr lang="en-US" sz="1400" dirty="0"/>
              <a:t>Unified chat client with optional </a:t>
            </a:r>
            <a:r>
              <a:rPr lang="en-US" sz="1400" dirty="0" err="1"/>
              <a:t>chatbot</a:t>
            </a:r>
            <a:endParaRPr lang="en-US" sz="1400" dirty="0"/>
          </a:p>
          <a:p>
            <a:pPr algn="l"/>
            <a:r>
              <a:rPr lang="en-US" sz="1400" dirty="0"/>
              <a:t>Custom Chat with </a:t>
            </a:r>
            <a:r>
              <a:rPr lang="en-US" sz="1400" dirty="0" err="1"/>
              <a:t>chatbot</a:t>
            </a:r>
            <a:r>
              <a:rPr lang="en-US" sz="1400" dirty="0"/>
              <a:t> toggle</a:t>
            </a:r>
          </a:p>
          <a:p>
            <a:pPr algn="l" rtl="0" latinLnBrk="1" hangingPunct="0"/>
            <a:r>
              <a:rPr lang="en-US" sz="1400" dirty="0"/>
              <a:t>Double encryption for sensitive data (</a:t>
            </a:r>
            <a:r>
              <a:rPr lang="en-US" sz="1400" dirty="0" err="1"/>
              <a:t>chatbot</a:t>
            </a:r>
            <a:r>
              <a:rPr lang="en-US" sz="1400" dirty="0"/>
              <a:t> only, live chat escalations fully within </a:t>
            </a:r>
            <a:r>
              <a:rPr lang="en-US" sz="1400" dirty="0" err="1"/>
              <a:t>Zendesk</a:t>
            </a:r>
            <a:r>
              <a:rPr lang="en-US" sz="1400" dirty="0" smtClean="0"/>
              <a:t>)</a:t>
            </a:r>
          </a:p>
          <a:p>
            <a:pPr algn="l" rtl="0" latinLnBrk="1" hangingPunct="0"/>
            <a:r>
              <a:rPr lang="en-US" sz="1400" dirty="0"/>
              <a:t>Re-architect to use web sockets (GKE or AWS</a:t>
            </a:r>
            <a:r>
              <a:rPr lang="en-US" sz="1400" dirty="0" smtClean="0"/>
              <a:t>)</a:t>
            </a:r>
          </a:p>
          <a:p>
            <a:pPr algn="l" rtl="0" latinLnBrk="1" hangingPunct="0"/>
            <a:r>
              <a:rPr kumimoji="0" lang="en-US" sz="1400" b="0" i="0" u="none" strike="noStrike" cap="none" spc="0" normalizeH="0" baseline="0" dirty="0" smtClean="0">
                <a:ln>
                  <a:noFill/>
                </a:ln>
                <a:effectLst/>
                <a:uFillTx/>
                <a:sym typeface="Helvetica Light"/>
              </a:rPr>
              <a:t>Switch to </a:t>
            </a:r>
            <a:r>
              <a:rPr lang="en-US" sz="1400" dirty="0" err="1"/>
              <a:t>Zendesk</a:t>
            </a:r>
            <a:r>
              <a:rPr lang="en-US" sz="1400" dirty="0"/>
              <a:t> </a:t>
            </a:r>
            <a:r>
              <a:rPr lang="en-US" sz="1400" dirty="0" smtClean="0"/>
              <a:t>SDK</a:t>
            </a:r>
          </a:p>
          <a:p>
            <a:pPr algn="l" rtl="0" latinLnBrk="1" hangingPunct="0"/>
            <a:r>
              <a:rPr kumimoji="0" lang="en-US" sz="1400" b="0" i="0" u="none" strike="noStrike" cap="none" spc="0" normalizeH="0" baseline="0" dirty="0" smtClean="0">
                <a:ln>
                  <a:noFill/>
                </a:ln>
                <a:effectLst/>
                <a:uFillTx/>
                <a:sym typeface="Helvetica Light"/>
              </a:rPr>
              <a:t>Use </a:t>
            </a:r>
            <a:r>
              <a:rPr kumimoji="0" lang="en-US" sz="1400" b="0" i="0" u="none" strike="noStrike" cap="none" spc="0" normalizeH="0" baseline="0" dirty="0" err="1" smtClean="0">
                <a:ln>
                  <a:noFill/>
                </a:ln>
                <a:effectLst/>
                <a:uFillTx/>
                <a:sym typeface="Helvetica Light"/>
              </a:rPr>
              <a:t>Redux</a:t>
            </a:r>
            <a:endParaRPr kumimoji="0" lang="en-US" sz="1400" b="0" i="0" u="none" strike="noStrike" cap="none" spc="0" normalizeH="0" baseline="0" dirty="0" smtClean="0">
              <a:ln>
                <a:noFill/>
              </a:ln>
              <a:effectLst/>
              <a:uFillTx/>
              <a:sym typeface="Helvetica Light"/>
            </a:endParaRPr>
          </a:p>
          <a:p>
            <a:pPr rtl="0" latinLnBrk="1" hangingPunct="0"/>
            <a:endParaRPr kumimoji="0" lang="en-US" sz="1200" b="0" i="0" u="none" strike="noStrike" cap="none" spc="0" normalizeH="0" baseline="0" dirty="0">
              <a:ln>
                <a:noFill/>
              </a:ln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465508" y="7963663"/>
            <a:ext cx="1808161" cy="359713"/>
          </a:xfrm>
          <a:prstGeom prst="rect">
            <a:avLst/>
          </a:prstGeom>
          <a:solidFill>
            <a:schemeClr val="tx1"/>
          </a:solidFill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7" tIns="71437" rIns="71437" bIns="71437" numCol="1" spcCol="38100" rtlCol="0" anchor="ctr">
            <a:spAutoFit/>
          </a:bodyPr>
          <a:lstStyle/>
          <a:p>
            <a:pPr algn="l">
              <a:defRPr sz="1800">
                <a:solidFill>
                  <a:srgbClr val="000000"/>
                </a:solidFill>
              </a:defRPr>
            </a:pPr>
            <a:r>
              <a:rPr lang="en-US" sz="1400" dirty="0" smtClean="0">
                <a:solidFill>
                  <a:schemeClr val="tx1"/>
                </a:solidFill>
                <a:hlinkClick r:id="rId2"/>
              </a:rPr>
              <a:t>MVP Goals </a:t>
            </a:r>
            <a:r>
              <a:rPr lang="en-US" sz="1400" dirty="0">
                <a:solidFill>
                  <a:schemeClr val="tx1"/>
                </a:solidFill>
                <a:hlinkClick r:id="rId2"/>
              </a:rPr>
              <a:t>and reqs</a:t>
            </a:r>
            <a:endParaRPr lang="en-US" sz="14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theme1.xml><?xml version="1.0" encoding="utf-8"?>
<a:theme xmlns:a="http://schemas.openxmlformats.org/drawingml/2006/main" name="Black">
  <a:themeElements>
    <a:clrScheme name="Black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065C1"/>
      </a:accent1>
      <a:accent2>
        <a:srgbClr val="00A6AC"/>
      </a:accent2>
      <a:accent3>
        <a:srgbClr val="308B16"/>
      </a:accent3>
      <a:accent4>
        <a:srgbClr val="BC8027"/>
      </a:accent4>
      <a:accent5>
        <a:srgbClr val="971817"/>
      </a:accent5>
      <a:accent6>
        <a:srgbClr val="5747C1"/>
      </a:accent6>
      <a:hlink>
        <a:srgbClr val="0000FF"/>
      </a:hlink>
      <a:folHlink>
        <a:srgbClr val="FF00FF"/>
      </a:folHlink>
    </a:clrScheme>
    <a:fontScheme name="Black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Black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/>
      </a:spPr>
      <a:bodyPr rot="0" spcFirstLastPara="1" vertOverflow="overflow" horzOverflow="overflow" vert="horz" wrap="square" lIns="71437" tIns="71437" rIns="71437" bIns="71437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FFFFFF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71437" tIns="71437" rIns="71437" bIns="71437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50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Black">
  <a:themeElements>
    <a:clrScheme name="Black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065C1"/>
      </a:accent1>
      <a:accent2>
        <a:srgbClr val="00A6AC"/>
      </a:accent2>
      <a:accent3>
        <a:srgbClr val="308B16"/>
      </a:accent3>
      <a:accent4>
        <a:srgbClr val="BC8027"/>
      </a:accent4>
      <a:accent5>
        <a:srgbClr val="971817"/>
      </a:accent5>
      <a:accent6>
        <a:srgbClr val="5747C1"/>
      </a:accent6>
      <a:hlink>
        <a:srgbClr val="0000FF"/>
      </a:hlink>
      <a:folHlink>
        <a:srgbClr val="FF00FF"/>
      </a:folHlink>
    </a:clrScheme>
    <a:fontScheme name="Black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Black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/>
      </a:spPr>
      <a:bodyPr rot="0" spcFirstLastPara="1" vertOverflow="overflow" horzOverflow="overflow" vert="horz" wrap="square" lIns="71437" tIns="71437" rIns="71437" bIns="71437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FFFFFF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71437" tIns="71437" rIns="71437" bIns="71437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50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11821</TotalTime>
  <Words>172</Words>
  <Application>Microsoft Macintosh PowerPoint</Application>
  <PresentationFormat>Custom</PresentationFormat>
  <Paragraphs>69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Black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Ross, Katie</cp:lastModifiedBy>
  <cp:revision>31</cp:revision>
  <dcterms:modified xsi:type="dcterms:W3CDTF">2019-04-02T20:56:42Z</dcterms:modified>
</cp:coreProperties>
</file>